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7"/>
  </p:notesMasterIdLst>
  <p:sldIdLst>
    <p:sldId id="256" r:id="rId2"/>
    <p:sldId id="276" r:id="rId3"/>
    <p:sldId id="278" r:id="rId4"/>
    <p:sldId id="279" r:id="rId5"/>
    <p:sldId id="280" r:id="rId6"/>
    <p:sldId id="281" r:id="rId7"/>
    <p:sldId id="282" r:id="rId8"/>
    <p:sldId id="283" r:id="rId9"/>
    <p:sldId id="257" r:id="rId10"/>
    <p:sldId id="258" r:id="rId11"/>
    <p:sldId id="259" r:id="rId12"/>
    <p:sldId id="260" r:id="rId13"/>
    <p:sldId id="261" r:id="rId14"/>
    <p:sldId id="262" r:id="rId15"/>
    <p:sldId id="284" r:id="rId16"/>
    <p:sldId id="285" r:id="rId17"/>
    <p:sldId id="265" r:id="rId18"/>
    <p:sldId id="286" r:id="rId19"/>
    <p:sldId id="287" r:id="rId20"/>
    <p:sldId id="305" r:id="rId21"/>
    <p:sldId id="288" r:id="rId22"/>
    <p:sldId id="289" r:id="rId23"/>
    <p:sldId id="290" r:id="rId24"/>
    <p:sldId id="291" r:id="rId25"/>
    <p:sldId id="292" r:id="rId26"/>
    <p:sldId id="293" r:id="rId27"/>
    <p:sldId id="294" r:id="rId28"/>
    <p:sldId id="295" r:id="rId29"/>
    <p:sldId id="297" r:id="rId30"/>
    <p:sldId id="298" r:id="rId31"/>
    <p:sldId id="299" r:id="rId32"/>
    <p:sldId id="300" r:id="rId33"/>
    <p:sldId id="302" r:id="rId34"/>
    <p:sldId id="303" r:id="rId35"/>
    <p:sldId id="304" r:id="rId36"/>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48" d="100"/>
          <a:sy n="48" d="100"/>
        </p:scale>
        <p:origin x="-1794" y="-5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970200-B64C-446F-9E5B-8DC9A8EC606E}" type="datetimeFigureOut">
              <a:rPr lang="ru-RU" smtClean="0"/>
              <a:pPr/>
              <a:t>27.10.2010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2AA9B-8C5B-475E-A309-3EA98275E7B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402AA9B-8C5B-475E-A309-3EA98275E7B0}"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402AA9B-8C5B-475E-A309-3EA98275E7B0}"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7EAF463A-BC7C-46EE-9F1E-7F377CCA4891}" type="datetimeFigureOut">
              <a:rPr lang="en-US" smtClean="0"/>
              <a:pPr/>
              <a:t>10/27/2010</a:t>
            </a:fld>
            <a:endParaRPr lang="en-US"/>
          </a:p>
        </p:txBody>
      </p:sp>
      <p:sp>
        <p:nvSpPr>
          <p:cNvPr id="2" name="Нижний колонтитул 1"/>
          <p:cNvSpPr>
            <a:spLocks noGrp="1"/>
          </p:cNvSpPr>
          <p:nvPr>
            <p:ph type="ftr" sz="quarter" idx="11"/>
          </p:nvPr>
        </p:nvSpPr>
        <p:spPr/>
        <p:txBody>
          <a:bodyPr/>
          <a:lstStyle/>
          <a:p>
            <a:endParaRPr lang="en-US"/>
          </a:p>
        </p:txBody>
      </p:sp>
      <p:sp>
        <p:nvSpPr>
          <p:cNvPr id="15" name="Номер слайда 14"/>
          <p:cNvSpPr>
            <a:spLocks noGrp="1"/>
          </p:cNvSpPr>
          <p:nvPr>
            <p:ph type="sldNum" sz="quarter" idx="12"/>
          </p:nvPr>
        </p:nvSpPr>
        <p:spPr>
          <a:xfrm>
            <a:off x="8229600" y="6473952"/>
            <a:ext cx="758952" cy="246888"/>
          </a:xfrm>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10/27/2010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10/27/2010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EAF463A-BC7C-46EE-9F1E-7F377CCA4891}" type="datetimeFigureOut">
              <a:rPr lang="en-US" smtClean="0"/>
              <a:pPr/>
              <a:t>10/27/2010</a:t>
            </a:fld>
            <a:endParaRPr lang="en-US"/>
          </a:p>
        </p:txBody>
      </p:sp>
      <p:sp>
        <p:nvSpPr>
          <p:cNvPr id="19" name="Нижний колонтитул 18"/>
          <p:cNvSpPr>
            <a:spLocks noGrp="1"/>
          </p:cNvSpPr>
          <p:nvPr>
            <p:ph type="ftr" sz="quarter" idx="11"/>
          </p:nvPr>
        </p:nvSpPr>
        <p:spPr>
          <a:xfrm>
            <a:off x="3581400" y="76200"/>
            <a:ext cx="2895600" cy="288925"/>
          </a:xfrm>
        </p:spPr>
        <p:txBody>
          <a:bodyPr/>
          <a:lstStyle/>
          <a:p>
            <a:endParaRPr lang="en-US"/>
          </a:p>
        </p:txBody>
      </p:sp>
      <p:sp>
        <p:nvSpPr>
          <p:cNvPr id="16" name="Номер слайда 15"/>
          <p:cNvSpPr>
            <a:spLocks noGrp="1"/>
          </p:cNvSpPr>
          <p:nvPr>
            <p:ph type="sldNum" sz="quarter" idx="12"/>
          </p:nvPr>
        </p:nvSpPr>
        <p:spPr>
          <a:xfrm>
            <a:off x="8229600" y="6473952"/>
            <a:ext cx="758952" cy="246888"/>
          </a:xfrm>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7EAF463A-BC7C-46EE-9F1E-7F377CCA4891}" type="datetimeFigureOut">
              <a:rPr lang="en-US" smtClean="0"/>
              <a:pPr/>
              <a:t>10/27/2010</a:t>
            </a:fld>
            <a:endParaRPr lang="en-US"/>
          </a:p>
        </p:txBody>
      </p:sp>
      <p:sp>
        <p:nvSpPr>
          <p:cNvPr id="11" name="Нижний колонтитул 10"/>
          <p:cNvSpPr>
            <a:spLocks noGrp="1"/>
          </p:cNvSpPr>
          <p:nvPr>
            <p:ph type="ftr" sz="quarter" idx="11"/>
          </p:nvPr>
        </p:nvSpPr>
        <p:spPr/>
        <p:txBody>
          <a:bodyPr/>
          <a:lstStyle/>
          <a:p>
            <a:endParaRPr lang="en-US"/>
          </a:p>
        </p:txBody>
      </p:sp>
      <p:sp>
        <p:nvSpPr>
          <p:cNvPr id="16" name="Номер слайда 15"/>
          <p:cNvSpPr>
            <a:spLocks noGrp="1"/>
          </p:cNvSpPr>
          <p:nvPr>
            <p:ph type="sldNum" sz="quarter" idx="12"/>
          </p:nvPr>
        </p:nvSpPr>
        <p:spPr/>
        <p:txBody>
          <a:bodyPr/>
          <a:lstStyle/>
          <a:p>
            <a:fld id="{A483448D-3A78-4528-A469-B745A65DA480}" type="slidenum">
              <a:rPr lang="en-US" smtClean="0"/>
              <a:pPr/>
              <a:t>‹#›</a:t>
            </a:fld>
            <a:endParaRPr lang="en-US"/>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7EAF463A-BC7C-46EE-9F1E-7F377CCA4891}" type="datetimeFigureOut">
              <a:rPr lang="en-US" smtClean="0"/>
              <a:pPr/>
              <a:t>10/27/2010</a:t>
            </a:fld>
            <a:endParaRPr lang="en-US"/>
          </a:p>
        </p:txBody>
      </p:sp>
      <p:sp>
        <p:nvSpPr>
          <p:cNvPr id="10" name="Нижний колонтитул 9"/>
          <p:cNvSpPr>
            <a:spLocks noGrp="1"/>
          </p:cNvSpPr>
          <p:nvPr>
            <p:ph type="ftr" sz="quarter" idx="11"/>
          </p:nvPr>
        </p:nvSpPr>
        <p:spPr/>
        <p:txBody>
          <a:bodyPr/>
          <a:lstStyle/>
          <a:p>
            <a:endParaRPr lang="en-US"/>
          </a:p>
        </p:txBody>
      </p:sp>
      <p:sp>
        <p:nvSpPr>
          <p:cNvPr id="31" name="Номер слайда 30"/>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7EAF463A-BC7C-46EE-9F1E-7F377CCA4891}" type="datetimeFigureOut">
              <a:rPr lang="en-US" smtClean="0"/>
              <a:pPr/>
              <a:t>10/27/2010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a:xfrm>
            <a:off x="8229600" y="6477000"/>
            <a:ext cx="762000" cy="246888"/>
          </a:xfrm>
        </p:spPr>
        <p:txBody>
          <a:bodyPr/>
          <a:lstStyle/>
          <a:p>
            <a:fld id="{A483448D-3A78-4528-A469-B745A65DA480}" type="slidenum">
              <a:rPr lang="en-US" smtClean="0"/>
              <a:pPr/>
              <a:t>‹#›</a:t>
            </a:fld>
            <a:endParaRPr lang="en-US"/>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7EAF463A-BC7C-46EE-9F1E-7F377CCA4891}" type="datetimeFigureOut">
              <a:rPr lang="en-US" smtClean="0"/>
              <a:pPr/>
              <a:t>10/27/2010</a:t>
            </a:fld>
            <a:endParaRPr lang="en-US"/>
          </a:p>
        </p:txBody>
      </p:sp>
      <p:sp>
        <p:nvSpPr>
          <p:cNvPr id="21" name="Нижний колонтитул 20"/>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EAF463A-BC7C-46EE-9F1E-7F377CCA4891}" type="datetimeFigureOut">
              <a:rPr lang="en-US" smtClean="0"/>
              <a:pPr/>
              <a:t>10/27/2010</a:t>
            </a:fld>
            <a:endParaRPr lang="en-US"/>
          </a:p>
        </p:txBody>
      </p:sp>
      <p:sp>
        <p:nvSpPr>
          <p:cNvPr id="24" name="Нижний колонтитул 23"/>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EAF463A-BC7C-46EE-9F1E-7F377CCA4891}" type="datetimeFigureOut">
              <a:rPr lang="en-US" smtClean="0"/>
              <a:pPr/>
              <a:t>10/27/2010</a:t>
            </a:fld>
            <a:endParaRPr lang="en-US"/>
          </a:p>
        </p:txBody>
      </p:sp>
      <p:sp>
        <p:nvSpPr>
          <p:cNvPr id="29" name="Нижний колонтитул 28"/>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7EAF463A-BC7C-46EE-9F1E-7F377CCA4891}" type="datetimeFigureOut">
              <a:rPr lang="en-US" smtClean="0"/>
              <a:pPr/>
              <a:t>10/27/2010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31" name="Номер слайда 30"/>
          <p:cNvSpPr>
            <a:spLocks noGrp="1"/>
          </p:cNvSpPr>
          <p:nvPr>
            <p:ph type="sldNum" sz="quarter" idx="12"/>
          </p:nvPr>
        </p:nvSpPr>
        <p:spPr/>
        <p:txBody>
          <a:bodyPr/>
          <a:lstStyle/>
          <a:p>
            <a:fld id="{A483448D-3A78-4528-A469-B745A65DA480}" type="slidenum">
              <a:rPr lang="en-US" smtClean="0"/>
              <a:pPr/>
              <a:t>‹#›</a:t>
            </a:fld>
            <a:endParaRPr lang="en-US"/>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EAF463A-BC7C-46EE-9F1E-7F377CCA4891}" type="datetimeFigureOut">
              <a:rPr lang="en-US" smtClean="0"/>
              <a:pPr/>
              <a:t>10/27/2010</a:t>
            </a:fld>
            <a:endParaRPr lang="en-US"/>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483448D-3A78-4528-A469-B745A65DA480}" type="slidenum">
              <a:rPr lang="en-US" smtClean="0"/>
              <a:pPr/>
              <a:t>‹#›</a:t>
            </a:fld>
            <a:endParaRPr lang="en-US"/>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Documents and Settings\Тата\Рабочий стол\gerb.gif"/>
          <p:cNvPicPr>
            <a:picLocks noChangeAspect="1" noChangeArrowheads="1"/>
          </p:cNvPicPr>
          <p:nvPr/>
        </p:nvPicPr>
        <p:blipFill>
          <a:blip r:embed="rId3"/>
          <a:srcRect/>
          <a:stretch>
            <a:fillRect/>
          </a:stretch>
        </p:blipFill>
        <p:spPr bwMode="auto">
          <a:xfrm>
            <a:off x="2819400" y="1066800"/>
            <a:ext cx="3533775" cy="5238750"/>
          </a:xfrm>
          <a:prstGeom prst="rect">
            <a:avLst/>
          </a:prstGeom>
          <a:noFill/>
        </p:spPr>
      </p:pic>
      <p:sp>
        <p:nvSpPr>
          <p:cNvPr id="2" name="Заголовок 1"/>
          <p:cNvSpPr>
            <a:spLocks noGrp="1"/>
          </p:cNvSpPr>
          <p:nvPr>
            <p:ph type="ctrTitle"/>
          </p:nvPr>
        </p:nvSpPr>
        <p:spPr>
          <a:xfrm>
            <a:off x="762000" y="457200"/>
            <a:ext cx="7772400" cy="1981200"/>
          </a:xfrm>
        </p:spPr>
        <p:txBody>
          <a:bodyPr>
            <a:prstTxWarp prst="textWave2">
              <a:avLst/>
            </a:prstTxWarp>
          </a:bodyPr>
          <a:lstStyle/>
          <a:p>
            <a:pPr algn="ctr"/>
            <a:r>
              <a:rPr lang="en-US"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THERE IS NO PLACE LIKE NYAGAN</a:t>
            </a:r>
            <a:endParaRPr lang="ru-RU"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524000" y="4419600"/>
            <a:ext cx="6400800" cy="1752600"/>
          </a:xfrm>
        </p:spPr>
        <p:txBody>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Тата\Рабочий стол\Новая папка\_20091130_1762492651.jpg"/>
          <p:cNvPicPr>
            <a:picLocks noChangeAspect="1" noChangeArrowheads="1"/>
          </p:cNvPicPr>
          <p:nvPr/>
        </p:nvPicPr>
        <p:blipFill>
          <a:blip r:embed="rId2"/>
          <a:srcRect/>
          <a:stretch>
            <a:fillRect/>
          </a:stretch>
        </p:blipFill>
        <p:spPr bwMode="auto">
          <a:xfrm>
            <a:off x="5867400" y="2514600"/>
            <a:ext cx="3276600" cy="4343400"/>
          </a:xfrm>
          <a:prstGeom prst="rect">
            <a:avLst/>
          </a:prstGeom>
          <a:noFill/>
        </p:spPr>
      </p:pic>
      <p:pic>
        <p:nvPicPr>
          <p:cNvPr id="3074" name="Picture 2" descr="C:\Documents and Settings\Тата\Рабочий стол\Новая папка\_20100317_2004900533.jpg"/>
          <p:cNvPicPr>
            <a:picLocks noChangeAspect="1" noChangeArrowheads="1"/>
          </p:cNvPicPr>
          <p:nvPr/>
        </p:nvPicPr>
        <p:blipFill>
          <a:blip r:embed="rId3"/>
          <a:srcRect/>
          <a:stretch>
            <a:fillRect/>
          </a:stretch>
        </p:blipFill>
        <p:spPr bwMode="auto">
          <a:xfrm>
            <a:off x="0" y="0"/>
            <a:ext cx="3352800" cy="4343400"/>
          </a:xfrm>
          <a:prstGeom prst="rect">
            <a:avLst/>
          </a:prstGeom>
          <a:noFill/>
        </p:spPr>
      </p:pic>
      <p:sp>
        <p:nvSpPr>
          <p:cNvPr id="2" name="Заголовок 1"/>
          <p:cNvSpPr>
            <a:spLocks noGrp="1"/>
          </p:cNvSpPr>
          <p:nvPr>
            <p:ph type="title"/>
          </p:nvPr>
        </p:nvSpPr>
        <p:spPr/>
        <p:txBody>
          <a:bodyPr>
            <a:prstTxWarp prst="textTriangle">
              <a:avLst/>
            </a:prstTxWarp>
            <a:normAutofit/>
          </a:bodyPr>
          <a:lstStyle/>
          <a:p>
            <a:pPr algn="ctr"/>
            <a:r>
              <a:rPr lang="en-US"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The monument to the Heroes of World II</a:t>
            </a:r>
            <a:endParaRPr lang="ru-RU"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2286000" y="1600200"/>
            <a:ext cx="3581400" cy="5257800"/>
          </a:xfrm>
        </p:spPr>
        <p:txBody>
          <a:bodyPr/>
          <a:lstStyle/>
          <a:p>
            <a:pPr algn="ctr"/>
            <a:endParaRPr lang="ru-RU"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500" fill="hold"/>
                                        <p:tgtEl>
                                          <p:spTgt spid="3074"/>
                                        </p:tgtEl>
                                        <p:attrNameLst>
                                          <p:attrName>ppt_w</p:attrName>
                                        </p:attrNameLst>
                                      </p:cBhvr>
                                      <p:tavLst>
                                        <p:tav tm="0">
                                          <p:val>
                                            <p:fltVal val="0"/>
                                          </p:val>
                                        </p:tav>
                                        <p:tav tm="100000">
                                          <p:val>
                                            <p:strVal val="#ppt_w"/>
                                          </p:val>
                                        </p:tav>
                                      </p:tavLst>
                                    </p:anim>
                                    <p:anim calcmode="lin" valueType="num">
                                      <p:cBhvr>
                                        <p:cTn id="20"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075"/>
                                        </p:tgtEl>
                                        <p:attrNameLst>
                                          <p:attrName>style.visibility</p:attrName>
                                        </p:attrNameLst>
                                      </p:cBhvr>
                                      <p:to>
                                        <p:strVal val="visible"/>
                                      </p:to>
                                    </p:set>
                                    <p:anim calcmode="lin" valueType="num">
                                      <p:cBhvr>
                                        <p:cTn id="25" dur="500" fill="hold"/>
                                        <p:tgtEl>
                                          <p:spTgt spid="3075"/>
                                        </p:tgtEl>
                                        <p:attrNameLst>
                                          <p:attrName>ppt_w</p:attrName>
                                        </p:attrNameLst>
                                      </p:cBhvr>
                                      <p:tavLst>
                                        <p:tav tm="0">
                                          <p:val>
                                            <p:fltVal val="0"/>
                                          </p:val>
                                        </p:tav>
                                        <p:tav tm="100000">
                                          <p:val>
                                            <p:strVal val="#ppt_w"/>
                                          </p:val>
                                        </p:tav>
                                      </p:tavLst>
                                    </p:anim>
                                    <p:anim calcmode="lin" valueType="num">
                                      <p:cBhvr>
                                        <p:cTn id="26" dur="500" fill="hold"/>
                                        <p:tgtEl>
                                          <p:spTgt spid="30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Documents and Settings\Тата\Рабочий стол\Новая папка\_20091221_1799007278.jpg"/>
          <p:cNvPicPr>
            <a:picLocks noChangeAspect="1" noChangeArrowheads="1"/>
          </p:cNvPicPr>
          <p:nvPr/>
        </p:nvPicPr>
        <p:blipFill>
          <a:blip r:embed="rId2"/>
          <a:srcRect/>
          <a:stretch>
            <a:fillRect/>
          </a:stretch>
        </p:blipFill>
        <p:spPr bwMode="auto">
          <a:xfrm>
            <a:off x="5334000" y="3048000"/>
            <a:ext cx="3810000" cy="3810000"/>
          </a:xfrm>
          <a:prstGeom prst="rect">
            <a:avLst/>
          </a:prstGeom>
          <a:noFill/>
        </p:spPr>
      </p:pic>
      <p:pic>
        <p:nvPicPr>
          <p:cNvPr id="4098" name="Picture 2" descr="C:\Documents and Settings\Тата\Рабочий стол\Новая папка\_20091119_1100767890.jpg"/>
          <p:cNvPicPr>
            <a:picLocks noChangeAspect="1" noChangeArrowheads="1"/>
          </p:cNvPicPr>
          <p:nvPr/>
        </p:nvPicPr>
        <p:blipFill>
          <a:blip r:embed="rId3"/>
          <a:srcRect/>
          <a:stretch>
            <a:fillRect/>
          </a:stretch>
        </p:blipFill>
        <p:spPr bwMode="auto">
          <a:xfrm>
            <a:off x="0" y="0"/>
            <a:ext cx="3810000" cy="4114800"/>
          </a:xfrm>
          <a:prstGeom prst="rect">
            <a:avLst/>
          </a:prstGeom>
          <a:noFill/>
        </p:spPr>
      </p:pic>
      <p:sp>
        <p:nvSpPr>
          <p:cNvPr id="2" name="Заголовок 1"/>
          <p:cNvSpPr>
            <a:spLocks noGrp="1"/>
          </p:cNvSpPr>
          <p:nvPr>
            <p:ph type="title"/>
          </p:nvPr>
        </p:nvSpPr>
        <p:spPr>
          <a:xfrm>
            <a:off x="304800" y="0"/>
            <a:ext cx="8686800" cy="1524000"/>
          </a:xfrm>
        </p:spPr>
        <p:txBody>
          <a:bodyPr>
            <a:prstTxWarp prst="textTriangle">
              <a:avLst/>
            </a:prstTxWarp>
            <a:normAutofit/>
          </a:bodyPr>
          <a:lstStyle/>
          <a:p>
            <a:pPr algn="ctr"/>
            <a:r>
              <a:rPr lang="en-US"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The park with the monument of </a:t>
            </a:r>
            <a:r>
              <a:rPr lang="en-US" b="1" cap="none"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Georgey</a:t>
            </a:r>
            <a:r>
              <a:rPr lang="en-US"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a:t>
            </a:r>
            <a:r>
              <a:rPr lang="en-US" b="1" cap="none"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Pobedonosets</a:t>
            </a:r>
            <a:endParaRPr lang="ru-RU"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2667000" y="1554162"/>
            <a:ext cx="3581400" cy="5303838"/>
          </a:xfrm>
        </p:spPr>
        <p:txBody>
          <a:bodyPr/>
          <a:lstStyle/>
          <a:p>
            <a:pPr algn="ct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p:cTn id="19" dur="500" fill="hold"/>
                                        <p:tgtEl>
                                          <p:spTgt spid="4098"/>
                                        </p:tgtEl>
                                        <p:attrNameLst>
                                          <p:attrName>ppt_w</p:attrName>
                                        </p:attrNameLst>
                                      </p:cBhvr>
                                      <p:tavLst>
                                        <p:tav tm="0">
                                          <p:val>
                                            <p:fltVal val="0"/>
                                          </p:val>
                                        </p:tav>
                                        <p:tav tm="100000">
                                          <p:val>
                                            <p:strVal val="#ppt_w"/>
                                          </p:val>
                                        </p:tav>
                                      </p:tavLst>
                                    </p:anim>
                                    <p:anim calcmode="lin" valueType="num">
                                      <p:cBhvr>
                                        <p:cTn id="20" dur="500" fill="hold"/>
                                        <p:tgtEl>
                                          <p:spTgt spid="409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099"/>
                                        </p:tgtEl>
                                        <p:attrNameLst>
                                          <p:attrName>style.visibility</p:attrName>
                                        </p:attrNameLst>
                                      </p:cBhvr>
                                      <p:to>
                                        <p:strVal val="visible"/>
                                      </p:to>
                                    </p:set>
                                    <p:anim calcmode="lin" valueType="num">
                                      <p:cBhvr>
                                        <p:cTn id="25" dur="500" fill="hold"/>
                                        <p:tgtEl>
                                          <p:spTgt spid="4099"/>
                                        </p:tgtEl>
                                        <p:attrNameLst>
                                          <p:attrName>ppt_w</p:attrName>
                                        </p:attrNameLst>
                                      </p:cBhvr>
                                      <p:tavLst>
                                        <p:tav tm="0">
                                          <p:val>
                                            <p:fltVal val="0"/>
                                          </p:val>
                                        </p:tav>
                                        <p:tav tm="100000">
                                          <p:val>
                                            <p:strVal val="#ppt_w"/>
                                          </p:val>
                                        </p:tav>
                                      </p:tavLst>
                                    </p:anim>
                                    <p:anim calcmode="lin" valueType="num">
                                      <p:cBhvr>
                                        <p:cTn id="26" dur="500" fill="hold"/>
                                        <p:tgtEl>
                                          <p:spTgt spid="40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Тата\Рабочий стол\Новая папка\_20100117_1896791991.jpg"/>
          <p:cNvPicPr>
            <a:picLocks noChangeAspect="1" noChangeArrowheads="1"/>
          </p:cNvPicPr>
          <p:nvPr/>
        </p:nvPicPr>
        <p:blipFill>
          <a:blip r:embed="rId2"/>
          <a:srcRect/>
          <a:stretch>
            <a:fillRect/>
          </a:stretch>
        </p:blipFill>
        <p:spPr bwMode="auto">
          <a:xfrm>
            <a:off x="6286500" y="2514600"/>
            <a:ext cx="2857500" cy="4343400"/>
          </a:xfrm>
          <a:prstGeom prst="rect">
            <a:avLst/>
          </a:prstGeom>
          <a:noFill/>
        </p:spPr>
      </p:pic>
      <p:pic>
        <p:nvPicPr>
          <p:cNvPr id="5123" name="Picture 3" descr="C:\Documents and Settings\Тата\Рабочий стол\Новая папка\_20100317_2075334027.jpg"/>
          <p:cNvPicPr>
            <a:picLocks noChangeAspect="1" noChangeArrowheads="1"/>
          </p:cNvPicPr>
          <p:nvPr/>
        </p:nvPicPr>
        <p:blipFill>
          <a:blip r:embed="rId3"/>
          <a:srcRect/>
          <a:stretch>
            <a:fillRect/>
          </a:stretch>
        </p:blipFill>
        <p:spPr bwMode="auto">
          <a:xfrm>
            <a:off x="0" y="0"/>
            <a:ext cx="3810000" cy="4343400"/>
          </a:xfrm>
          <a:prstGeom prst="rect">
            <a:avLst/>
          </a:prstGeom>
          <a:noFill/>
        </p:spPr>
      </p:pic>
      <p:sp>
        <p:nvSpPr>
          <p:cNvPr id="2" name="Заголовок 1"/>
          <p:cNvSpPr>
            <a:spLocks noGrp="1"/>
          </p:cNvSpPr>
          <p:nvPr>
            <p:ph type="title"/>
          </p:nvPr>
        </p:nvSpPr>
        <p:spPr/>
        <p:txBody>
          <a:bodyPr>
            <a:prstTxWarp prst="textTriangle">
              <a:avLst/>
            </a:prstTxWarp>
          </a:bodyPr>
          <a:lstStyle/>
          <a:p>
            <a:pPr algn="ctr"/>
            <a:r>
              <a:rPr lang="en-US"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The Temple of Saint </a:t>
            </a:r>
            <a:r>
              <a:rPr lang="en-US" b="1" cap="none"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Alexey</a:t>
            </a:r>
            <a:endParaRPr lang="ru-RU"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3124200" y="1219200"/>
            <a:ext cx="3581400" cy="5638800"/>
          </a:xfrm>
        </p:spPr>
        <p:txBody>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123"/>
                                        </p:tgtEl>
                                        <p:attrNameLst>
                                          <p:attrName>style.visibility</p:attrName>
                                        </p:attrNameLst>
                                      </p:cBhvr>
                                      <p:to>
                                        <p:strVal val="visible"/>
                                      </p:to>
                                    </p:set>
                                    <p:anim calcmode="lin" valueType="num">
                                      <p:cBhvr>
                                        <p:cTn id="19" dur="500" fill="hold"/>
                                        <p:tgtEl>
                                          <p:spTgt spid="5123"/>
                                        </p:tgtEl>
                                        <p:attrNameLst>
                                          <p:attrName>ppt_w</p:attrName>
                                        </p:attrNameLst>
                                      </p:cBhvr>
                                      <p:tavLst>
                                        <p:tav tm="0">
                                          <p:val>
                                            <p:fltVal val="0"/>
                                          </p:val>
                                        </p:tav>
                                        <p:tav tm="100000">
                                          <p:val>
                                            <p:strVal val="#ppt_w"/>
                                          </p:val>
                                        </p:tav>
                                      </p:tavLst>
                                    </p:anim>
                                    <p:anim calcmode="lin" valueType="num">
                                      <p:cBhvr>
                                        <p:cTn id="20" dur="500" fill="hold"/>
                                        <p:tgtEl>
                                          <p:spTgt spid="512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122"/>
                                        </p:tgtEl>
                                        <p:attrNameLst>
                                          <p:attrName>style.visibility</p:attrName>
                                        </p:attrNameLst>
                                      </p:cBhvr>
                                      <p:to>
                                        <p:strVal val="visible"/>
                                      </p:to>
                                    </p:set>
                                    <p:anim calcmode="lin" valueType="num">
                                      <p:cBhvr>
                                        <p:cTn id="25" dur="500" fill="hold"/>
                                        <p:tgtEl>
                                          <p:spTgt spid="5122"/>
                                        </p:tgtEl>
                                        <p:attrNameLst>
                                          <p:attrName>ppt_w</p:attrName>
                                        </p:attrNameLst>
                                      </p:cBhvr>
                                      <p:tavLst>
                                        <p:tav tm="0">
                                          <p:val>
                                            <p:fltVal val="0"/>
                                          </p:val>
                                        </p:tav>
                                        <p:tav tm="100000">
                                          <p:val>
                                            <p:strVal val="#ppt_w"/>
                                          </p:val>
                                        </p:tav>
                                      </p:tavLst>
                                    </p:anim>
                                    <p:anim calcmode="lin" valueType="num">
                                      <p:cBhvr>
                                        <p:cTn id="26" dur="500" fill="hold"/>
                                        <p:tgtEl>
                                          <p:spTgt spid="51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Documents and Settings\Тата\Рабочий стол\_20091228_1211196964.jpg"/>
          <p:cNvPicPr>
            <a:picLocks noChangeAspect="1" noChangeArrowheads="1"/>
          </p:cNvPicPr>
          <p:nvPr/>
        </p:nvPicPr>
        <p:blipFill>
          <a:blip r:embed="rId2"/>
          <a:srcRect/>
          <a:stretch>
            <a:fillRect/>
          </a:stretch>
        </p:blipFill>
        <p:spPr bwMode="auto">
          <a:xfrm>
            <a:off x="0" y="0"/>
            <a:ext cx="3810000" cy="4572000"/>
          </a:xfrm>
          <a:prstGeom prst="rect">
            <a:avLst/>
          </a:prstGeom>
          <a:noFill/>
        </p:spPr>
      </p:pic>
      <p:sp>
        <p:nvSpPr>
          <p:cNvPr id="2" name="Заголовок 1"/>
          <p:cNvSpPr>
            <a:spLocks noGrp="1"/>
          </p:cNvSpPr>
          <p:nvPr>
            <p:ph type="title"/>
          </p:nvPr>
        </p:nvSpPr>
        <p:spPr/>
        <p:txBody>
          <a:bodyPr>
            <a:prstTxWarp prst="textTriangle">
              <a:avLst/>
            </a:prstTxWarp>
          </a:bodyPr>
          <a:lstStyle/>
          <a:p>
            <a:pPr algn="ctr"/>
            <a:r>
              <a:rPr lang="en-US"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Caretaker and Plumber</a:t>
            </a:r>
            <a:endParaRPr lang="ru-RU"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3124200" y="1554162"/>
            <a:ext cx="3505200" cy="5303838"/>
          </a:xfrm>
        </p:spPr>
        <p:txBody>
          <a:bodyPr/>
          <a:lstStyle/>
          <a:p>
            <a:endParaRPr lang="ru-RU" dirty="0"/>
          </a:p>
        </p:txBody>
      </p:sp>
      <p:pic>
        <p:nvPicPr>
          <p:cNvPr id="6146" name="Picture 2" descr="C:\Documents and Settings\Тата\Рабочий стол\Новая папка\_20100318_1255123679.jpg"/>
          <p:cNvPicPr>
            <a:picLocks noChangeAspect="1" noChangeArrowheads="1"/>
          </p:cNvPicPr>
          <p:nvPr/>
        </p:nvPicPr>
        <p:blipFill>
          <a:blip r:embed="rId3"/>
          <a:srcRect/>
          <a:stretch>
            <a:fillRect/>
          </a:stretch>
        </p:blipFill>
        <p:spPr bwMode="auto">
          <a:xfrm>
            <a:off x="6286500" y="1676400"/>
            <a:ext cx="2857500" cy="518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147"/>
                                        </p:tgtEl>
                                        <p:attrNameLst>
                                          <p:attrName>style.visibility</p:attrName>
                                        </p:attrNameLst>
                                      </p:cBhvr>
                                      <p:to>
                                        <p:strVal val="visible"/>
                                      </p:to>
                                    </p:set>
                                    <p:anim calcmode="lin" valueType="num">
                                      <p:cBhvr>
                                        <p:cTn id="19" dur="500" fill="hold"/>
                                        <p:tgtEl>
                                          <p:spTgt spid="6147"/>
                                        </p:tgtEl>
                                        <p:attrNameLst>
                                          <p:attrName>ppt_w</p:attrName>
                                        </p:attrNameLst>
                                      </p:cBhvr>
                                      <p:tavLst>
                                        <p:tav tm="0">
                                          <p:val>
                                            <p:fltVal val="0"/>
                                          </p:val>
                                        </p:tav>
                                        <p:tav tm="100000">
                                          <p:val>
                                            <p:strVal val="#ppt_w"/>
                                          </p:val>
                                        </p:tav>
                                      </p:tavLst>
                                    </p:anim>
                                    <p:anim calcmode="lin" valueType="num">
                                      <p:cBhvr>
                                        <p:cTn id="20" dur="500" fill="hold"/>
                                        <p:tgtEl>
                                          <p:spTgt spid="614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6146"/>
                                        </p:tgtEl>
                                        <p:attrNameLst>
                                          <p:attrName>style.visibility</p:attrName>
                                        </p:attrNameLst>
                                      </p:cBhvr>
                                      <p:to>
                                        <p:strVal val="visible"/>
                                      </p:to>
                                    </p:set>
                                    <p:anim calcmode="lin" valueType="num">
                                      <p:cBhvr>
                                        <p:cTn id="25" dur="500" fill="hold"/>
                                        <p:tgtEl>
                                          <p:spTgt spid="6146"/>
                                        </p:tgtEl>
                                        <p:attrNameLst>
                                          <p:attrName>ppt_w</p:attrName>
                                        </p:attrNameLst>
                                      </p:cBhvr>
                                      <p:tavLst>
                                        <p:tav tm="0">
                                          <p:val>
                                            <p:fltVal val="0"/>
                                          </p:val>
                                        </p:tav>
                                        <p:tav tm="100000">
                                          <p:val>
                                            <p:strVal val="#ppt_w"/>
                                          </p:val>
                                        </p:tav>
                                      </p:tavLst>
                                    </p:anim>
                                    <p:anim calcmode="lin" valueType="num">
                                      <p:cBhvr>
                                        <p:cTn id="26" dur="500" fill="hold"/>
                                        <p:tgtEl>
                                          <p:spTgt spid="61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Documents and Settings\Тата\Рабочий стол\_20091212_1729714271.jpg"/>
          <p:cNvPicPr>
            <a:picLocks noChangeAspect="1" noChangeArrowheads="1"/>
          </p:cNvPicPr>
          <p:nvPr/>
        </p:nvPicPr>
        <p:blipFill>
          <a:blip r:embed="rId2"/>
          <a:srcRect/>
          <a:stretch>
            <a:fillRect/>
          </a:stretch>
        </p:blipFill>
        <p:spPr bwMode="auto">
          <a:xfrm>
            <a:off x="0" y="0"/>
            <a:ext cx="3810001" cy="3886200"/>
          </a:xfrm>
          <a:prstGeom prst="rect">
            <a:avLst/>
          </a:prstGeom>
          <a:noFill/>
        </p:spPr>
      </p:pic>
      <p:pic>
        <p:nvPicPr>
          <p:cNvPr id="7170" name="Picture 2" descr="C:\Documents and Settings\Тата\Рабочий стол\Новая папка\_20091119_1100767890.jpg"/>
          <p:cNvPicPr>
            <a:picLocks noChangeAspect="1" noChangeArrowheads="1"/>
          </p:cNvPicPr>
          <p:nvPr/>
        </p:nvPicPr>
        <p:blipFill>
          <a:blip r:embed="rId3"/>
          <a:srcRect/>
          <a:stretch>
            <a:fillRect/>
          </a:stretch>
        </p:blipFill>
        <p:spPr bwMode="auto">
          <a:xfrm>
            <a:off x="5334000" y="2819400"/>
            <a:ext cx="3810000" cy="4305300"/>
          </a:xfrm>
          <a:prstGeom prst="rect">
            <a:avLst/>
          </a:prstGeom>
          <a:noFill/>
        </p:spPr>
      </p:pic>
      <p:sp>
        <p:nvSpPr>
          <p:cNvPr id="2" name="Заголовок 1"/>
          <p:cNvSpPr>
            <a:spLocks noGrp="1"/>
          </p:cNvSpPr>
          <p:nvPr>
            <p:ph type="title"/>
          </p:nvPr>
        </p:nvSpPr>
        <p:spPr/>
        <p:txBody>
          <a:bodyPr>
            <a:prstTxWarp prst="textTriangle">
              <a:avLst/>
            </a:prstTxWarp>
          </a:bodyPr>
          <a:lstStyle/>
          <a:p>
            <a:pPr algn="ctr"/>
            <a:r>
              <a:rPr lang="en-US"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The eternal flame</a:t>
            </a:r>
            <a:endParaRPr lang="ru-RU"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685800" y="1554162"/>
            <a:ext cx="3657600" cy="5303838"/>
          </a:xfrm>
        </p:spPr>
        <p:txBody>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7171"/>
                                        </p:tgtEl>
                                        <p:attrNameLst>
                                          <p:attrName>style.visibility</p:attrName>
                                        </p:attrNameLst>
                                      </p:cBhvr>
                                      <p:to>
                                        <p:strVal val="visible"/>
                                      </p:to>
                                    </p:set>
                                    <p:anim calcmode="lin" valueType="num">
                                      <p:cBhvr>
                                        <p:cTn id="19" dur="500" fill="hold"/>
                                        <p:tgtEl>
                                          <p:spTgt spid="7171"/>
                                        </p:tgtEl>
                                        <p:attrNameLst>
                                          <p:attrName>ppt_w</p:attrName>
                                        </p:attrNameLst>
                                      </p:cBhvr>
                                      <p:tavLst>
                                        <p:tav tm="0">
                                          <p:val>
                                            <p:fltVal val="0"/>
                                          </p:val>
                                        </p:tav>
                                        <p:tav tm="100000">
                                          <p:val>
                                            <p:strVal val="#ppt_w"/>
                                          </p:val>
                                        </p:tav>
                                      </p:tavLst>
                                    </p:anim>
                                    <p:anim calcmode="lin" valueType="num">
                                      <p:cBhvr>
                                        <p:cTn id="20" dur="500" fill="hold"/>
                                        <p:tgtEl>
                                          <p:spTgt spid="7171"/>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7170"/>
                                        </p:tgtEl>
                                        <p:attrNameLst>
                                          <p:attrName>style.visibility</p:attrName>
                                        </p:attrNameLst>
                                      </p:cBhvr>
                                      <p:to>
                                        <p:strVal val="visible"/>
                                      </p:to>
                                    </p:set>
                                    <p:anim calcmode="lin" valueType="num">
                                      <p:cBhvr>
                                        <p:cTn id="25" dur="500" fill="hold"/>
                                        <p:tgtEl>
                                          <p:spTgt spid="7170"/>
                                        </p:tgtEl>
                                        <p:attrNameLst>
                                          <p:attrName>ppt_w</p:attrName>
                                        </p:attrNameLst>
                                      </p:cBhvr>
                                      <p:tavLst>
                                        <p:tav tm="0">
                                          <p:val>
                                            <p:fltVal val="0"/>
                                          </p:val>
                                        </p:tav>
                                        <p:tav tm="100000">
                                          <p:val>
                                            <p:strVal val="#ppt_w"/>
                                          </p:val>
                                        </p:tav>
                                      </p:tavLst>
                                    </p:anim>
                                    <p:anim calcmode="lin" valueType="num">
                                      <p:cBhvr>
                                        <p:cTn id="26" dur="500" fill="hold"/>
                                        <p:tgtEl>
                                          <p:spTgt spid="71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Тата\Рабочий стол\Новая папка\_20100226_205347877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numCol="1">
            <a:prstTxWarp prst="textTriangle">
              <a:avLst/>
            </a:prstTxWarp>
          </a:bodyPr>
          <a:lstStyle/>
          <a:p>
            <a:pPr algn="ctr" eaLnBrk="1" fontAlgn="auto" hangingPunct="1">
              <a:spcAft>
                <a:spcPts val="0"/>
              </a:spcAft>
              <a:defRPr/>
            </a:pPr>
            <a:r>
              <a:rPr lang="en-US"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The Museum</a:t>
            </a:r>
            <a:endParaRPr lang="ru-RU"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anim calcmode="lin" valueType="num">
                                      <p:cBhvr>
                                        <p:cTn id="19" dur="500" fill="hold"/>
                                        <p:tgtEl>
                                          <p:spTgt spid="8194"/>
                                        </p:tgtEl>
                                        <p:attrNameLst>
                                          <p:attrName>ppt_w</p:attrName>
                                        </p:attrNameLst>
                                      </p:cBhvr>
                                      <p:tavLst>
                                        <p:tav tm="0">
                                          <p:val>
                                            <p:fltVal val="0"/>
                                          </p:val>
                                        </p:tav>
                                        <p:tav tm="100000">
                                          <p:val>
                                            <p:strVal val="#ppt_w"/>
                                          </p:val>
                                        </p:tav>
                                      </p:tavLst>
                                    </p:anim>
                                    <p:anim calcmode="lin" valueType="num">
                                      <p:cBhvr>
                                        <p:cTn id="20" dur="500" fill="hold"/>
                                        <p:tgtEl>
                                          <p:spTgt spid="81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Тата\Рабочий стол\Новая папка\njagan.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numCol="1">
            <a:prstTxWarp prst="textTriangle">
              <a:avLst/>
            </a:prstTxWarp>
          </a:bodyPr>
          <a:lstStyle/>
          <a:p>
            <a:pPr algn="ctr" eaLnBrk="1" fontAlgn="auto" hangingPunct="1">
              <a:spcAft>
                <a:spcPts val="0"/>
              </a:spcAft>
              <a:defRPr/>
            </a:pPr>
            <a:r>
              <a:rPr lang="en-US"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The </a:t>
            </a:r>
            <a:r>
              <a:rPr lang="en-US" b="1" cap="none"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Moscue</a:t>
            </a:r>
            <a:endParaRPr lang="ru-RU"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anim calcmode="lin" valueType="num">
                                      <p:cBhvr>
                                        <p:cTn id="19" dur="500" fill="hold"/>
                                        <p:tgtEl>
                                          <p:spTgt spid="9218"/>
                                        </p:tgtEl>
                                        <p:attrNameLst>
                                          <p:attrName>ppt_w</p:attrName>
                                        </p:attrNameLst>
                                      </p:cBhvr>
                                      <p:tavLst>
                                        <p:tav tm="0">
                                          <p:val>
                                            <p:fltVal val="0"/>
                                          </p:val>
                                        </p:tav>
                                        <p:tav tm="100000">
                                          <p:val>
                                            <p:strVal val="#ppt_w"/>
                                          </p:val>
                                        </p:tav>
                                      </p:tavLst>
                                    </p:anim>
                                    <p:anim calcmode="lin" valueType="num">
                                      <p:cBhvr>
                                        <p:cTn id="20" dur="500" fill="hold"/>
                                        <p:tgtEl>
                                          <p:spTgt spid="92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Тата\Рабочий стол\Новая папка\_20100829_1187744179.jpg"/>
          <p:cNvPicPr>
            <a:picLocks noChangeAspect="1" noChangeArrowheads="1"/>
          </p:cNvPicPr>
          <p:nvPr/>
        </p:nvPicPr>
        <p:blipFill>
          <a:blip r:embed="rId2"/>
          <a:srcRect/>
          <a:stretch>
            <a:fillRect/>
          </a:stretch>
        </p:blipFill>
        <p:spPr bwMode="auto">
          <a:xfrm>
            <a:off x="5867400" y="0"/>
            <a:ext cx="3276600" cy="6858001"/>
          </a:xfrm>
          <a:prstGeom prst="rect">
            <a:avLst/>
          </a:prstGeom>
          <a:noFill/>
        </p:spPr>
      </p:pic>
      <p:pic>
        <p:nvPicPr>
          <p:cNvPr id="1026" name="Picture 2" descr="C:\Documents and Settings\Тата\Рабочий стол\Новая папка\_20100829_1247681868.jpg"/>
          <p:cNvPicPr>
            <a:picLocks noChangeAspect="1" noChangeArrowheads="1"/>
          </p:cNvPicPr>
          <p:nvPr/>
        </p:nvPicPr>
        <p:blipFill>
          <a:blip r:embed="rId3"/>
          <a:srcRect/>
          <a:stretch>
            <a:fillRect/>
          </a:stretch>
        </p:blipFill>
        <p:spPr bwMode="auto">
          <a:xfrm>
            <a:off x="0" y="0"/>
            <a:ext cx="3581400" cy="6858000"/>
          </a:xfrm>
          <a:prstGeom prst="rect">
            <a:avLst/>
          </a:prstGeom>
          <a:noFill/>
        </p:spPr>
      </p:pic>
      <p:sp>
        <p:nvSpPr>
          <p:cNvPr id="2" name="Заголовок 1"/>
          <p:cNvSpPr>
            <a:spLocks noGrp="1"/>
          </p:cNvSpPr>
          <p:nvPr>
            <p:ph type="title"/>
          </p:nvPr>
        </p:nvSpPr>
        <p:spPr/>
        <p:txBody>
          <a:bodyPr>
            <a:prstTxWarp prst="textTriangle">
              <a:avLst/>
            </a:prstTxWarp>
          </a:bodyPr>
          <a:lstStyle/>
          <a:p>
            <a:pPr algn="ctr"/>
            <a:r>
              <a:rPr lang="en-US"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Oilmen</a:t>
            </a:r>
            <a:endParaRPr lang="ru-RU"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3048000" y="1554162"/>
            <a:ext cx="3581400" cy="5303838"/>
          </a:xfrm>
        </p:spPr>
        <p:txBody>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fltVal val="0"/>
                                          </p:val>
                                        </p:tav>
                                        <p:tav tm="100000">
                                          <p:val>
                                            <p:strVal val="#ppt_w"/>
                                          </p:val>
                                        </p:tav>
                                      </p:tavLst>
                                    </p:anim>
                                    <p:anim calcmode="lin" valueType="num">
                                      <p:cBhvr>
                                        <p:cTn id="20" dur="5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0242"/>
                                        </p:tgtEl>
                                        <p:attrNameLst>
                                          <p:attrName>style.visibility</p:attrName>
                                        </p:attrNameLst>
                                      </p:cBhvr>
                                      <p:to>
                                        <p:strVal val="visible"/>
                                      </p:to>
                                    </p:set>
                                    <p:anim calcmode="lin" valueType="num">
                                      <p:cBhvr>
                                        <p:cTn id="25" dur="500" fill="hold"/>
                                        <p:tgtEl>
                                          <p:spTgt spid="10242"/>
                                        </p:tgtEl>
                                        <p:attrNameLst>
                                          <p:attrName>ppt_w</p:attrName>
                                        </p:attrNameLst>
                                      </p:cBhvr>
                                      <p:tavLst>
                                        <p:tav tm="0">
                                          <p:val>
                                            <p:fltVal val="0"/>
                                          </p:val>
                                        </p:tav>
                                        <p:tav tm="100000">
                                          <p:val>
                                            <p:strVal val="#ppt_w"/>
                                          </p:val>
                                        </p:tav>
                                      </p:tavLst>
                                    </p:anim>
                                    <p:anim calcmode="lin" valueType="num">
                                      <p:cBhvr>
                                        <p:cTn id="26" dur="500" fill="hold"/>
                                        <p:tgtEl>
                                          <p:spTgt spid="102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Тата\Рабочий стол\Новая папка\0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7651" name="Заголовок 1"/>
          <p:cNvSpPr>
            <a:spLocks noGrp="1"/>
          </p:cNvSpPr>
          <p:nvPr>
            <p:ph type="title"/>
          </p:nvPr>
        </p:nvSpPr>
        <p:spPr bwMode="auto"/>
        <p:txBody>
          <a:bodyPr wrap="square" lIns="91440" tIns="45720" rIns="91440" bIns="45720" numCol="1" anchorCtr="0" compatLnSpc="1">
            <a:prstTxWarp prst="textTriangle">
              <a:avLst/>
            </a:prstTxWarp>
          </a:bodyPr>
          <a:lstStyle/>
          <a:p>
            <a:pPr eaLnBrk="1" hangingPunct="1"/>
            <a:r>
              <a:rPr lang="en-US"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Medical establishment</a:t>
            </a:r>
            <a:endParaRPr lang="ru-RU"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Scale>
                                      <p:cBhvr>
                                        <p:cTn id="7" dur="1000" decel="50000" fill="hold">
                                          <p:stCondLst>
                                            <p:cond delay="0"/>
                                          </p:stCondLst>
                                        </p:cTn>
                                        <p:tgtEl>
                                          <p:spTgt spid="276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7651"/>
                                        </p:tgtEl>
                                        <p:attrNameLst>
                                          <p:attrName>ppt_x</p:attrName>
                                          <p:attrName>ppt_y</p:attrName>
                                        </p:attrNameLst>
                                      </p:cBhvr>
                                    </p:animMotion>
                                    <p:animEffect transition="in" filter="fade">
                                      <p:cBhvr>
                                        <p:cTn id="9" dur="10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Documents and Settings\Тата\Рабочий стол\Новая папка\3226.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8675" name="Заголовок 1"/>
          <p:cNvSpPr>
            <a:spLocks noGrp="1"/>
          </p:cNvSpPr>
          <p:nvPr>
            <p:ph type="title"/>
          </p:nvPr>
        </p:nvSpPr>
        <p:spPr bwMode="auto"/>
        <p:txBody>
          <a:bodyPr wrap="square" lIns="91440" tIns="45720" rIns="91440" bIns="45720" numCol="1" anchorCtr="0" compatLnSpc="1">
            <a:prstTxWarp prst="textTriangle">
              <a:avLst/>
            </a:prstTxWarp>
          </a:bodyPr>
          <a:lstStyle/>
          <a:p>
            <a:pPr eaLnBrk="1" hangingPunct="1"/>
            <a:r>
              <a:rPr lang="en-US"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University</a:t>
            </a:r>
            <a:endParaRPr lang="ru-RU"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graphicFrame>
        <p:nvGraphicFramePr>
          <p:cNvPr id="23572" name="Group 20"/>
          <p:cNvGraphicFramePr>
            <a:graphicFrameLocks noGrp="1"/>
          </p:cNvGraphicFramePr>
          <p:nvPr/>
        </p:nvGraphicFramePr>
        <p:xfrm>
          <a:off x="9509125" y="2971800"/>
          <a:ext cx="416560" cy="3886200"/>
        </p:xfrm>
        <a:graphic>
          <a:graphicData uri="http://schemas.openxmlformats.org/drawingml/2006/table">
            <a:tbl>
              <a:tblPr/>
              <a:tblGrid>
                <a:gridCol w="208280"/>
                <a:gridCol w="208280"/>
              </a:tblGrid>
              <a:tr h="19177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2800" b="0" i="0" u="none" strike="noStrike" cap="none" normalizeH="0" baseline="0" smtClean="0">
                        <a:ln>
                          <a:noFill/>
                        </a:ln>
                        <a:solidFill>
                          <a:schemeClr val="tx2"/>
                        </a:solidFill>
                        <a:effectLst/>
                        <a:latin typeface="Franklin Gothic Book"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2800" b="0" i="0" u="none" strike="noStrike" cap="none" normalizeH="0" baseline="0" smtClean="0">
                        <a:ln>
                          <a:noFill/>
                        </a:ln>
                        <a:solidFill>
                          <a:schemeClr val="tx2"/>
                        </a:solidFill>
                        <a:effectLst/>
                        <a:latin typeface="Franklin Gothic Book"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85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2800" b="0" i="0" u="none" strike="noStrike" cap="none" normalizeH="0" baseline="0" smtClean="0">
                        <a:ln>
                          <a:noFill/>
                        </a:ln>
                        <a:solidFill>
                          <a:schemeClr val="tx2"/>
                        </a:solidFill>
                        <a:effectLst/>
                        <a:latin typeface="Franklin Gothic Book"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2800" b="0" i="0" u="none" strike="noStrike" cap="none" normalizeH="0" baseline="0" smtClean="0">
                        <a:ln>
                          <a:noFill/>
                        </a:ln>
                        <a:solidFill>
                          <a:schemeClr val="tx2"/>
                        </a:solidFill>
                        <a:effectLst/>
                        <a:latin typeface="Franklin Gothic Book"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Scale>
                                      <p:cBhvr>
                                        <p:cTn id="7" dur="1000" decel="50000" fill="hold">
                                          <p:stCondLst>
                                            <p:cond delay="0"/>
                                          </p:stCondLst>
                                        </p:cTn>
                                        <p:tgtEl>
                                          <p:spTgt spid="286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8675"/>
                                        </p:tgtEl>
                                        <p:attrNameLst>
                                          <p:attrName>ppt_x</p:attrName>
                                          <p:attrName>ppt_y</p:attrName>
                                        </p:attrNameLst>
                                      </p:cBhvr>
                                    </p:animMotion>
                                    <p:animEffect transition="in" filter="fade">
                                      <p:cBhvr>
                                        <p:cTn id="9" dur="10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ctr"/>
            <a:r>
              <a:rPr lang="en-US" dirty="0" smtClean="0"/>
              <a:t>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The world learned of our town only in the 20-th century. In 1985 it was given the status of town, it is included in the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Khanty-Manseysk</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Autonomus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Okrug</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Yugra</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Our town is located in western Siberia, and occupies an area of 816 km, or 94 ha.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Nyagan</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is 300 km away from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Khanty</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Manseysk</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t>
            </a:r>
            <a:endPar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Documents and Settings\Тата\Рабочий стол\Новая папка\_20091212_1609243036.jpg"/>
          <p:cNvPicPr>
            <a:picLocks noChangeAspect="1" noChangeArrowheads="1"/>
          </p:cNvPicPr>
          <p:nvPr/>
        </p:nvPicPr>
        <p:blipFill>
          <a:blip r:embed="rId2"/>
          <a:srcRect/>
          <a:stretch>
            <a:fillRect/>
          </a:stretch>
        </p:blipFill>
        <p:spPr bwMode="auto">
          <a:xfrm>
            <a:off x="6096000" y="0"/>
            <a:ext cx="3048000" cy="6858000"/>
          </a:xfrm>
          <a:prstGeom prst="rect">
            <a:avLst/>
          </a:prstGeom>
          <a:noFill/>
          <a:ln w="9525">
            <a:noFill/>
            <a:miter lim="800000"/>
            <a:headEnd/>
            <a:tailEnd/>
          </a:ln>
        </p:spPr>
      </p:pic>
      <p:pic>
        <p:nvPicPr>
          <p:cNvPr id="29699" name="Picture 3" descr="C:\Documents and Settings\Тата\Рабочий стол\foto3-Pamyatnik_Soldatu-osvoboditelyu.jpg"/>
          <p:cNvPicPr>
            <a:picLocks noChangeAspect="1" noChangeArrowheads="1"/>
          </p:cNvPicPr>
          <p:nvPr/>
        </p:nvPicPr>
        <p:blipFill>
          <a:blip r:embed="rId3"/>
          <a:srcRect/>
          <a:stretch>
            <a:fillRect/>
          </a:stretch>
        </p:blipFill>
        <p:spPr bwMode="auto">
          <a:xfrm>
            <a:off x="0" y="0"/>
            <a:ext cx="3048000" cy="6858000"/>
          </a:xfrm>
          <a:prstGeom prst="rect">
            <a:avLst/>
          </a:prstGeom>
          <a:noFill/>
          <a:ln w="9525">
            <a:noFill/>
            <a:miter lim="800000"/>
            <a:headEnd/>
            <a:tailEnd/>
          </a:ln>
        </p:spPr>
      </p:pic>
      <p:sp>
        <p:nvSpPr>
          <p:cNvPr id="29700" name="Заголовок 1"/>
          <p:cNvSpPr>
            <a:spLocks noGrp="1"/>
          </p:cNvSpPr>
          <p:nvPr>
            <p:ph type="title"/>
          </p:nvPr>
        </p:nvSpPr>
        <p:spPr bwMode="auto">
          <a:xfrm>
            <a:off x="457200" y="2133600"/>
            <a:ext cx="8686800" cy="838200"/>
          </a:xfrm>
        </p:spPr>
        <p:txBody>
          <a:bodyPr wrap="square" lIns="91440" tIns="45720" rIns="91440" bIns="45720" numCol="1" anchorCtr="0" compatLnSpc="1">
            <a:prstTxWarp prst="textTriangle">
              <a:avLst/>
            </a:prstTxWarp>
          </a:bodyPr>
          <a:lstStyle/>
          <a:p>
            <a:pPr eaLnBrk="1" hangingPunct="1"/>
            <a:r>
              <a:rPr lang="en-US"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The Monument to the Heroes of World II</a:t>
            </a:r>
            <a:endParaRPr lang="ru-RU"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Scale>
                                      <p:cBhvr>
                                        <p:cTn id="7" dur="1000" decel="50000" fill="hold">
                                          <p:stCondLst>
                                            <p:cond delay="0"/>
                                          </p:stCondLst>
                                        </p:cTn>
                                        <p:tgtEl>
                                          <p:spTgt spid="297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9700"/>
                                        </p:tgtEl>
                                        <p:attrNameLst>
                                          <p:attrName>ppt_x</p:attrName>
                                          <p:attrName>ppt_y</p:attrName>
                                        </p:attrNameLst>
                                      </p:cBhvr>
                                    </p:animMotion>
                                    <p:animEffect transition="in" filter="fade">
                                      <p:cBhvr>
                                        <p:cTn id="9" dur="10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nts and Settings\Тата\Рабочий стол\Новая папка\_20091101_2022781573.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23" name="Заголовок 1"/>
          <p:cNvSpPr>
            <a:spLocks noGrp="1"/>
          </p:cNvSpPr>
          <p:nvPr>
            <p:ph type="title" idx="4294967295"/>
          </p:nvPr>
        </p:nvSpPr>
        <p:spPr bwMode="auto">
          <a:noFill/>
        </p:spPr>
        <p:txBody>
          <a:bodyPr wrap="square" lIns="91440" tIns="45720" rIns="91440" bIns="45720" numCol="1" anchorCtr="0" compatLnSpc="1">
            <a:prstTxWarp prst="textTriangle">
              <a:avLst/>
            </a:prstTxWarp>
          </a:bodyPr>
          <a:lstStyle/>
          <a:p>
            <a:pPr eaLnBrk="1" hangingPunct="1"/>
            <a:r>
              <a:rPr lang="en-US"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Tanks</a:t>
            </a:r>
            <a:endParaRPr lang="ru-RU"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Scale>
                                      <p:cBhvr>
                                        <p:cTn id="7" dur="1000" decel="50000" fill="hold">
                                          <p:stCondLst>
                                            <p:cond delay="0"/>
                                          </p:stCondLst>
                                        </p:cTn>
                                        <p:tgtEl>
                                          <p:spTgt spid="307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23"/>
                                        </p:tgtEl>
                                        <p:attrNameLst>
                                          <p:attrName>ppt_x</p:attrName>
                                          <p:attrName>ppt_y</p:attrName>
                                        </p:attrNameLst>
                                      </p:cBhvr>
                                    </p:animMotion>
                                    <p:animEffect transition="in" filter="fade">
                                      <p:cBhvr>
                                        <p:cTn id="9" dur="10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6" descr="sport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1746" name="Заголовок 1"/>
          <p:cNvSpPr>
            <a:spLocks noGrp="1"/>
          </p:cNvSpPr>
          <p:nvPr>
            <p:ph type="title"/>
          </p:nvPr>
        </p:nvSpPr>
        <p:spPr bwMode="auto"/>
        <p:txBody>
          <a:bodyPr wrap="square" lIns="91440" tIns="45720" rIns="91440" bIns="45720" numCol="1" anchorCtr="0" compatLnSpc="1">
            <a:prstTxWarp prst="textTriangle">
              <a:avLst/>
            </a:prstTxWarp>
          </a:bodyPr>
          <a:lstStyle/>
          <a:p>
            <a:pPr eaLnBrk="1" hangingPunct="1"/>
            <a:r>
              <a:rPr lang="en-US"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Sport Hall “</a:t>
            </a:r>
            <a:r>
              <a:rPr lang="en-US" b="1" cap="none"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Yunior</a:t>
            </a:r>
            <a:r>
              <a:rPr lang="en-US"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a:t>
            </a:r>
            <a:endParaRPr lang="ru-RU"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Scale>
                                      <p:cBhvr>
                                        <p:cTn id="7" dur="1000" decel="50000" fill="hold">
                                          <p:stCondLst>
                                            <p:cond delay="0"/>
                                          </p:stCondLst>
                                        </p:cTn>
                                        <p:tgtEl>
                                          <p:spTgt spid="317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1746"/>
                                        </p:tgtEl>
                                        <p:attrNameLst>
                                          <p:attrName>ppt_x</p:attrName>
                                          <p:attrName>ppt_y</p:attrName>
                                        </p:attrNameLst>
                                      </p:cBhvr>
                                    </p:animMotion>
                                    <p:animEffect transition="in" filter="fade">
                                      <p:cBhvr>
                                        <p:cTn id="9" dur="1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5" descr="kvarts"/>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2770" name="Rectangle 2"/>
          <p:cNvSpPr>
            <a:spLocks noGrp="1"/>
          </p:cNvSpPr>
          <p:nvPr>
            <p:ph type="title" idx="4294967295"/>
          </p:nvPr>
        </p:nvSpPr>
        <p:spPr bwMode="auto">
          <a:noFill/>
        </p:spPr>
        <p:txBody>
          <a:bodyPr wrap="square" lIns="91440" tIns="45720" rIns="91440" bIns="45720" numCol="1" anchorCtr="0" compatLnSpc="1">
            <a:prstTxWarp prst="textTriangle">
              <a:avLst/>
            </a:prstTxWarp>
          </a:bodyPr>
          <a:lstStyle/>
          <a:p>
            <a:pPr eaLnBrk="1" hangingPunct="1"/>
            <a:r>
              <a:rPr lang="en-US"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“Polar Quartz”</a:t>
            </a:r>
            <a:endParaRPr lang="ru-RU"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
        <p:nvSpPr>
          <p:cNvPr id="32771" name="Rectangle 3"/>
          <p:cNvSpPr>
            <a:spLocks noGrp="1"/>
          </p:cNvSpPr>
          <p:nvPr>
            <p:ph type="body" idx="4294967295"/>
          </p:nvPr>
        </p:nvSpPr>
        <p:spPr/>
        <p:txBody>
          <a:bodyPr/>
          <a:lstStyle/>
          <a:p>
            <a:pPr eaLnBrk="1" hangingPunct="1"/>
            <a:endParaRPr lang="ru-RU" dirty="0" smtClean="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Scale>
                                      <p:cBhvr>
                                        <p:cTn id="7" dur="1000" decel="50000" fill="hold">
                                          <p:stCondLst>
                                            <p:cond delay="0"/>
                                          </p:stCondLst>
                                        </p:cTn>
                                        <p:tgtEl>
                                          <p:spTgt spid="327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2770"/>
                                        </p:tgtEl>
                                        <p:attrNameLst>
                                          <p:attrName>ppt_x</p:attrName>
                                          <p:attrName>ppt_y</p:attrName>
                                        </p:attrNameLst>
                                      </p:cBhvr>
                                    </p:animMotion>
                                    <p:animEffect transition="in" filter="fade">
                                      <p:cBhvr>
                                        <p:cTn id="9" dur="1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zavod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3794"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endParaRPr lang="ru-RU" cap="none" dirty="0" smtClean="0">
              <a:effectLst/>
            </a:endParaRPr>
          </a:p>
        </p:txBody>
      </p:sp>
      <p:sp>
        <p:nvSpPr>
          <p:cNvPr id="33795" name="Rectangle 3"/>
          <p:cNvSpPr>
            <a:spLocks noGrp="1"/>
          </p:cNvSpPr>
          <p:nvPr>
            <p:ph type="body" idx="4294967295"/>
          </p:nvPr>
        </p:nvSpPr>
        <p:spPr/>
        <p:txBody>
          <a:bodyPr/>
          <a:lstStyle/>
          <a:p>
            <a:pPr eaLnBrk="1" hangingPunct="1"/>
            <a:endParaRPr lang="ru-RU" dirty="0" smtClean="0"/>
          </a:p>
        </p:txBody>
      </p:sp>
    </p:spTree>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ngres"/>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4818"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endParaRPr lang="ru-RU" cap="none" smtClean="0">
              <a:effectLst/>
            </a:endParaRPr>
          </a:p>
        </p:txBody>
      </p:sp>
      <p:sp>
        <p:nvSpPr>
          <p:cNvPr id="34819" name="Rectangle 3"/>
          <p:cNvSpPr>
            <a:spLocks noGrp="1"/>
          </p:cNvSpPr>
          <p:nvPr>
            <p:ph type="body" idx="4294967295"/>
          </p:nvPr>
        </p:nvSpPr>
        <p:spPr/>
        <p:txBody>
          <a:bodyPr/>
          <a:lstStyle/>
          <a:p>
            <a:pPr eaLnBrk="1" hangingPunct="1"/>
            <a:endParaRPr lang="ru-RU" smtClean="0"/>
          </a:p>
        </p:txBody>
      </p:sp>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endParaRPr lang="ru-RU" cap="none" smtClean="0">
              <a:effectLst/>
            </a:endParaRPr>
          </a:p>
        </p:txBody>
      </p:sp>
      <p:sp>
        <p:nvSpPr>
          <p:cNvPr id="35843" name="Rectangle 3"/>
          <p:cNvSpPr>
            <a:spLocks noGrp="1"/>
          </p:cNvSpPr>
          <p:nvPr>
            <p:ph type="body" idx="4294967295"/>
          </p:nvPr>
        </p:nvSpPr>
        <p:spPr/>
        <p:txBody>
          <a:bodyPr/>
          <a:lstStyle/>
          <a:p>
            <a:pPr algn="ctr" eaLnBrk="1" hangingPunct="1"/>
            <a:r>
              <a:rPr lang="en-US" dirty="0" smtClean="0"/>
              <a:t>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The pride of any country is its people. The name of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Mariya</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Sharapova</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is known not only in the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Okrug</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but in the world. Thus we can say that it is people and their deeds that bring fame to their region and Motherland.</a:t>
            </a:r>
          </a:p>
          <a:p>
            <a:pPr algn="ctr" eaLnBrk="1" hangingPunct="1"/>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People should know as much as possible about our town because it is the history of the whole country.</a:t>
            </a:r>
            <a:endPar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p:cTn id="7" dur="500" fill="hold"/>
                                        <p:tgtEl>
                                          <p:spTgt spid="358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58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p:cTn id="13" dur="500" fill="hold"/>
                                        <p:tgtEl>
                                          <p:spTgt spid="3584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584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Documents and Settings\Тата\Рабочий стол\foto9-Kulturnyi_centra_Planeta.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6867" name="Заголовок 1"/>
          <p:cNvSpPr>
            <a:spLocks noGrp="1"/>
          </p:cNvSpPr>
          <p:nvPr>
            <p:ph type="title" idx="4294967295"/>
          </p:nvPr>
        </p:nvSpPr>
        <p:spPr bwMode="auto">
          <a:noFill/>
        </p:spPr>
        <p:txBody>
          <a:bodyPr wrap="square" lIns="91440" tIns="45720" rIns="91440" bIns="45720" numCol="1" anchorCtr="0" compatLnSpc="1">
            <a:prstTxWarp prst="textTriangle">
              <a:avLst/>
            </a:prstTxWarp>
          </a:bodyPr>
          <a:lstStyle/>
          <a:p>
            <a:pPr eaLnBrk="1" hangingPunct="1"/>
            <a:r>
              <a:rPr lang="en-US"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The Cultural Centre “</a:t>
            </a:r>
            <a:r>
              <a:rPr lang="en-US" b="1" cap="none"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Planeta</a:t>
            </a:r>
            <a:r>
              <a:rPr lang="en-US"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a:t>
            </a:r>
            <a:endParaRPr lang="ru-RU"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Scale>
                                      <p:cBhvr>
                                        <p:cTn id="7" dur="1000" decel="50000" fill="hold">
                                          <p:stCondLst>
                                            <p:cond delay="0"/>
                                          </p:stCondLst>
                                        </p:cTn>
                                        <p:tgtEl>
                                          <p:spTgt spid="368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6867"/>
                                        </p:tgtEl>
                                        <p:attrNameLst>
                                          <p:attrName>ppt_x</p:attrName>
                                          <p:attrName>ppt_y</p:attrName>
                                        </p:attrNameLst>
                                      </p:cBhvr>
                                    </p:animMotion>
                                    <p:animEffect transition="in" filter="fade">
                                      <p:cBhvr>
                                        <p:cTn id="9" dur="10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kul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7890" name="Rectangle 2"/>
          <p:cNvSpPr>
            <a:spLocks noGrp="1"/>
          </p:cNvSpPr>
          <p:nvPr>
            <p:ph type="title" idx="4294967295"/>
          </p:nvPr>
        </p:nvSpPr>
        <p:spPr bwMode="auto">
          <a:noFill/>
        </p:spPr>
        <p:txBody>
          <a:bodyPr wrap="square" lIns="91440" tIns="45720" rIns="91440" bIns="45720" numCol="1" anchorCtr="0" compatLnSpc="1">
            <a:prstTxWarp prst="textTriangle">
              <a:avLst/>
            </a:prstTxWarp>
          </a:bodyPr>
          <a:lstStyle/>
          <a:p>
            <a:pPr algn="ctr" eaLnBrk="1" hangingPunct="1"/>
            <a:r>
              <a:rPr lang="en-US"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People bring fame to our town</a:t>
            </a:r>
            <a:endParaRPr lang="ru-RU"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
        <p:nvSpPr>
          <p:cNvPr id="37891" name="Rectangle 3"/>
          <p:cNvSpPr>
            <a:spLocks noGrp="1"/>
          </p:cNvSpPr>
          <p:nvPr>
            <p:ph type="body" idx="4294967295"/>
          </p:nvPr>
        </p:nvSpPr>
        <p:spPr/>
        <p:txBody>
          <a:bodyPr/>
          <a:lstStyle/>
          <a:p>
            <a:pPr eaLnBrk="1" hangingPunct="1"/>
            <a:endParaRPr lang="ru-RU" smtClean="0"/>
          </a:p>
        </p:txBody>
      </p:sp>
    </p:spTree>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C:\Documents and Settings\Тата\Рабочий стол\gerb.gif"/>
          <p:cNvPicPr>
            <a:picLocks noGrp="1" noChangeAspect="1" noChangeArrowheads="1"/>
          </p:cNvPicPr>
          <p:nvPr>
            <p:ph idx="4294967295"/>
          </p:nvPr>
        </p:nvPicPr>
        <p:blipFill>
          <a:blip r:embed="rId2"/>
          <a:srcRect/>
          <a:stretch>
            <a:fillRect/>
          </a:stretch>
        </p:blipFill>
        <p:spPr>
          <a:xfrm>
            <a:off x="3121025" y="1554163"/>
            <a:ext cx="3052763" cy="4525962"/>
          </a:xfrm>
          <a:noFill/>
        </p:spPr>
      </p:pic>
      <p:sp>
        <p:nvSpPr>
          <p:cNvPr id="39938" name="Заголовок 1"/>
          <p:cNvSpPr>
            <a:spLocks noGrp="1"/>
          </p:cNvSpPr>
          <p:nvPr>
            <p:ph type="title"/>
          </p:nvPr>
        </p:nvSpPr>
        <p:spPr bwMode="auto"/>
        <p:txBody>
          <a:bodyPr wrap="square" lIns="91440" tIns="45720" rIns="91440" bIns="45720" numCol="1" anchorCtr="0" compatLnSpc="1">
            <a:prstTxWarp prst="textChevron">
              <a:avLst/>
            </a:prstTxWarp>
          </a:bodyPr>
          <a:lstStyle/>
          <a:p>
            <a:pPr eaLnBrk="1" hangingPunct="1"/>
            <a:r>
              <a:rPr lang="en-US"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THE COAT OF ARMS</a:t>
            </a:r>
            <a:endParaRPr lang="ru-RU"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770" decel="100000"/>
                                        <p:tgtEl>
                                          <p:spTgt spid="39938"/>
                                        </p:tgtEl>
                                      </p:cBhvr>
                                    </p:animEffect>
                                    <p:animScale>
                                      <p:cBhvr>
                                        <p:cTn id="8" dur="770" decel="100000"/>
                                        <p:tgtEl>
                                          <p:spTgt spid="39938"/>
                                        </p:tgtEl>
                                      </p:cBhvr>
                                      <p:from x="10000" y="10000"/>
                                      <p:to x="200000" y="450000"/>
                                    </p:animScale>
                                    <p:animScale>
                                      <p:cBhvr>
                                        <p:cTn id="9" dur="1230" accel="100000" fill="hold">
                                          <p:stCondLst>
                                            <p:cond delay="770"/>
                                          </p:stCondLst>
                                        </p:cTn>
                                        <p:tgtEl>
                                          <p:spTgt spid="39938"/>
                                        </p:tgtEl>
                                      </p:cBhvr>
                                      <p:from x="200000" y="450000"/>
                                      <p:to x="100000" y="100000"/>
                                    </p:animScale>
                                    <p:set>
                                      <p:cBhvr>
                                        <p:cTn id="10" dur="770" fill="hold"/>
                                        <p:tgtEl>
                                          <p:spTgt spid="39938"/>
                                        </p:tgtEl>
                                        <p:attrNameLst>
                                          <p:attrName>ppt_x</p:attrName>
                                        </p:attrNameLst>
                                      </p:cBhvr>
                                      <p:to>
                                        <p:strVal val="(0.5)"/>
                                      </p:to>
                                    </p:set>
                                    <p:anim from="(0.5)" to="(#ppt_x)" calcmode="lin" valueType="num">
                                      <p:cBhvr>
                                        <p:cTn id="11" dur="1230" accel="100000" fill="hold">
                                          <p:stCondLst>
                                            <p:cond delay="770"/>
                                          </p:stCondLst>
                                        </p:cTn>
                                        <p:tgtEl>
                                          <p:spTgt spid="39938"/>
                                        </p:tgtEl>
                                        <p:attrNameLst>
                                          <p:attrName>ppt_x</p:attrName>
                                        </p:attrNameLst>
                                      </p:cBhvr>
                                    </p:anim>
                                    <p:set>
                                      <p:cBhvr>
                                        <p:cTn id="12" dur="770" fill="hold"/>
                                        <p:tgtEl>
                                          <p:spTgt spid="39938"/>
                                        </p:tgtEl>
                                        <p:attrNameLst>
                                          <p:attrName>ppt_y</p:attrName>
                                        </p:attrNameLst>
                                      </p:cBhvr>
                                      <p:to>
                                        <p:strVal val="(#ppt_y+0.4)"/>
                                      </p:to>
                                    </p:set>
                                    <p:anim from="(#ppt_y+0.4)" to="(#ppt_y)" calcmode="lin" valueType="num">
                                      <p:cBhvr>
                                        <p:cTn id="13" dur="1230" accel="100000" fill="hold">
                                          <p:stCondLst>
                                            <p:cond delay="770"/>
                                          </p:stCondLst>
                                        </p:cTn>
                                        <p:tgtEl>
                                          <p:spTgt spid="3993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C:\Documents and Settings\Тата\Рабочий стол\Новая папка\image_big_19324.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2291" name="Заголовок 1"/>
          <p:cNvSpPr>
            <a:spLocks noGrp="1"/>
          </p:cNvSpPr>
          <p:nvPr>
            <p:ph type="title" idx="4294967295"/>
          </p:nvPr>
        </p:nvSpPr>
        <p:spPr bwMode="auto">
          <a:noFill/>
        </p:spPr>
        <p:txBody>
          <a:bodyPr wrap="square" lIns="91440" tIns="45720" rIns="91440" bIns="45720" numCol="1" anchorCtr="0" compatLnSpc="1">
            <a:prstTxWarp prst="textTriangle">
              <a:avLst/>
            </a:prstTxWarp>
          </a:bodyPr>
          <a:lstStyle/>
          <a:p>
            <a:pPr eaLnBrk="1" hangingPunct="1"/>
            <a:r>
              <a:rPr lang="en-US"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The  building of Town Administration</a:t>
            </a:r>
            <a:endParaRPr lang="ru-RU"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Scale>
                                      <p:cBhvr>
                                        <p:cTn id="7" dur="1000" decel="50000" fill="hold">
                                          <p:stCondLst>
                                            <p:cond delay="0"/>
                                          </p:stCondLst>
                                        </p:cTn>
                                        <p:tgtEl>
                                          <p:spTgt spid="1229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291"/>
                                        </p:tgtEl>
                                        <p:attrNameLst>
                                          <p:attrName>ppt_x</p:attrName>
                                          <p:attrName>ppt_y</p:attrName>
                                        </p:attrNameLst>
                                      </p:cBhvr>
                                    </p:animMotion>
                                    <p:animEffect transition="in" filter="fade">
                                      <p:cBhvr>
                                        <p:cTn id="9" dur="1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endParaRPr lang="ru-RU" cap="none" smtClean="0">
              <a:effectLst/>
            </a:endParaRPr>
          </a:p>
        </p:txBody>
      </p:sp>
      <p:sp>
        <p:nvSpPr>
          <p:cNvPr id="40963" name="Rectangle 3"/>
          <p:cNvSpPr>
            <a:spLocks noGrp="1"/>
          </p:cNvSpPr>
          <p:nvPr>
            <p:ph type="body" idx="4294967295"/>
          </p:nvPr>
        </p:nvSpPr>
        <p:spPr/>
        <p:txBody>
          <a:bodyPr/>
          <a:lstStyle/>
          <a:p>
            <a:pPr algn="ctr" eaLnBrk="1" hangingPunct="1"/>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The Coat of Arms is a green and azure shield symbolizing the beauty and plenty of natural riches and clear sky. In the centre of it there is a wood-grouse symbolizing wisdom, flourishing and prosperity. The red background with the elements of deer’s antlers says that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Nyagan</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belongs to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Khanty</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Manseysk</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Okrug</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endPar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p:cTn id="7" dur="500" fill="hold"/>
                                        <p:tgtEl>
                                          <p:spTgt spid="409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6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endParaRPr lang="ru-RU" cap="none" smtClean="0">
              <a:effectLst/>
            </a:endParaRPr>
          </a:p>
        </p:txBody>
      </p:sp>
      <p:sp>
        <p:nvSpPr>
          <p:cNvPr id="41987" name="Rectangle 3"/>
          <p:cNvSpPr>
            <a:spLocks noGrp="1"/>
          </p:cNvSpPr>
          <p:nvPr>
            <p:ph type="body" idx="4294967295"/>
          </p:nvPr>
        </p:nvSpPr>
        <p:spPr/>
        <p:txBody>
          <a:bodyPr/>
          <a:lstStyle/>
          <a:p>
            <a:pPr eaLnBrk="1" hangingPunct="1"/>
            <a:endParaRPr lang="ru-RU" smtClean="0"/>
          </a:p>
        </p:txBody>
      </p:sp>
      <p:pic>
        <p:nvPicPr>
          <p:cNvPr id="41988" name="Picture 4" descr="IMG_173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IMG_1736"/>
          <p:cNvPicPr>
            <a:picLocks noChangeAspect="1" noChangeArrowheads="1"/>
          </p:cNvPicPr>
          <p:nvPr/>
        </p:nvPicPr>
        <p:blipFill>
          <a:blip r:embed="rId2" cstate="print"/>
          <a:srcRect/>
          <a:stretch>
            <a:fillRect/>
          </a:stretch>
        </p:blipFill>
        <p:spPr bwMode="auto">
          <a:xfrm>
            <a:off x="1" y="0"/>
            <a:ext cx="9144520" cy="6857999"/>
          </a:xfrm>
          <a:prstGeom prst="rect">
            <a:avLst/>
          </a:prstGeom>
          <a:noFill/>
          <a:ln w="9525">
            <a:noFill/>
            <a:miter lim="800000"/>
            <a:headEnd/>
            <a:tailEnd/>
          </a:ln>
        </p:spPr>
      </p:pic>
      <p:sp>
        <p:nvSpPr>
          <p:cNvPr id="43010"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endParaRPr lang="ru-RU" cap="none" smtClean="0">
              <a:effectLst/>
            </a:endParaRPr>
          </a:p>
        </p:txBody>
      </p:sp>
      <p:sp>
        <p:nvSpPr>
          <p:cNvPr id="43011" name="Rectangle 3"/>
          <p:cNvSpPr>
            <a:spLocks noGrp="1"/>
          </p:cNvSpPr>
          <p:nvPr>
            <p:ph type="body" idx="4294967295"/>
          </p:nvPr>
        </p:nvSpPr>
        <p:spPr/>
        <p:txBody>
          <a:bodyPr/>
          <a:lstStyle/>
          <a:p>
            <a:pPr eaLnBrk="1" hangingPunct="1"/>
            <a:endParaRPr lang="ru-RU" smtClean="0"/>
          </a:p>
        </p:txBody>
      </p:sp>
    </p:spTree>
  </p:cSld>
  <p:clrMapOvr>
    <a:masterClrMapping/>
  </p:clrMapOvr>
  <p:transition>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IMG_1733"/>
          <p:cNvPicPr>
            <a:picLocks noChangeAspect="1" noChangeArrowheads="1"/>
          </p:cNvPicPr>
          <p:nvPr/>
        </p:nvPicPr>
        <p:blipFill>
          <a:blip r:embed="rId2" cstate="print"/>
          <a:srcRect/>
          <a:stretch>
            <a:fillRect/>
          </a:stretch>
        </p:blipFill>
        <p:spPr bwMode="auto">
          <a:xfrm>
            <a:off x="-198438" y="0"/>
            <a:ext cx="9342438" cy="7006428"/>
          </a:xfrm>
          <a:prstGeom prst="rect">
            <a:avLst/>
          </a:prstGeom>
          <a:noFill/>
          <a:ln w="9525">
            <a:noFill/>
            <a:miter lim="800000"/>
            <a:headEnd/>
            <a:tailEnd/>
          </a:ln>
        </p:spPr>
      </p:pic>
      <p:sp>
        <p:nvSpPr>
          <p:cNvPr id="45058"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endParaRPr lang="ru-RU" cap="none" smtClean="0">
              <a:effectLst/>
            </a:endParaRPr>
          </a:p>
        </p:txBody>
      </p:sp>
      <p:sp>
        <p:nvSpPr>
          <p:cNvPr id="45059" name="Rectangle 3"/>
          <p:cNvSpPr>
            <a:spLocks noGrp="1"/>
          </p:cNvSpPr>
          <p:nvPr>
            <p:ph type="body" idx="4294967295"/>
          </p:nvPr>
        </p:nvSpPr>
        <p:spPr/>
        <p:txBody>
          <a:bodyPr/>
          <a:lstStyle/>
          <a:p>
            <a:pPr eaLnBrk="1" hangingPunct="1"/>
            <a:endParaRPr lang="ru-RU" smtClean="0"/>
          </a:p>
        </p:txBody>
      </p:sp>
    </p:spTree>
  </p:cSld>
  <p:clrMapOvr>
    <a:masterClrMapping/>
  </p:clrMapOvr>
  <p:transition>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Учитель\Рабочий стол\Рисунок1.jpg"/>
          <p:cNvPicPr>
            <a:picLocks noChangeAspect="1" noChangeArrowheads="1"/>
          </p:cNvPicPr>
          <p:nvPr/>
        </p:nvPicPr>
        <p:blipFill>
          <a:blip r:embed="rId2"/>
          <a:srcRect/>
          <a:stretch>
            <a:fillRect/>
          </a:stretch>
        </p:blipFill>
        <p:spPr bwMode="auto">
          <a:xfrm>
            <a:off x="0" y="1"/>
            <a:ext cx="9144000" cy="6857999"/>
          </a:xfrm>
          <a:prstGeom prst="rect">
            <a:avLst/>
          </a:prstGeom>
          <a:noFill/>
        </p:spPr>
      </p:pic>
      <p:sp>
        <p:nvSpPr>
          <p:cNvPr id="46082"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endParaRPr lang="ru-RU" cap="none" smtClean="0">
              <a:effectLst/>
            </a:endParaRPr>
          </a:p>
        </p:txBody>
      </p:sp>
      <p:sp>
        <p:nvSpPr>
          <p:cNvPr id="46083" name="Rectangle 3"/>
          <p:cNvSpPr>
            <a:spLocks noGrp="1"/>
          </p:cNvSpPr>
          <p:nvPr>
            <p:ph type="body" idx="4294967295"/>
          </p:nvPr>
        </p:nvSpPr>
        <p:spPr/>
        <p:txBody>
          <a:bodyPr/>
          <a:lstStyle/>
          <a:p>
            <a:pPr eaLnBrk="1" hangingPunct="1"/>
            <a:endParaRPr lang="ru-RU" dirty="0" smtClean="0"/>
          </a:p>
        </p:txBody>
      </p:sp>
    </p:spTree>
  </p:cSld>
  <p:clrMapOvr>
    <a:masterClrMapping/>
  </p:clrMapOvr>
  <p:transition>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idx="4294967295"/>
          </p:nvPr>
        </p:nvSpPr>
        <p:spPr bwMode="auto">
          <a:xfrm>
            <a:off x="457200" y="381000"/>
            <a:ext cx="8686800" cy="1524000"/>
          </a:xfrm>
          <a:noFill/>
        </p:spPr>
        <p:txBody>
          <a:bodyPr wrap="square" lIns="91440" tIns="45720" rIns="91440" bIns="45720" numCol="1" anchorCtr="0" compatLnSpc="1">
            <a:normAutofit/>
          </a:bodyPr>
          <a:lstStyle/>
          <a:p>
            <a:pPr algn="ct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WE LOVE OUR TOWN!!!                                          </a:t>
            </a:r>
            <a:b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br>
            <a:endParaRPr lang="ru-RU" cap="none" dirty="0" smtClean="0">
              <a:effectLst/>
            </a:endParaRPr>
          </a:p>
        </p:txBody>
      </p:sp>
      <p:sp>
        <p:nvSpPr>
          <p:cNvPr id="47107" name="Rectangle 3"/>
          <p:cNvSpPr>
            <a:spLocks noGrp="1"/>
          </p:cNvSpPr>
          <p:nvPr>
            <p:ph type="body" idx="4294967295"/>
          </p:nvPr>
        </p:nvSpPr>
        <p:spPr/>
        <p:txBody>
          <a:bodyPr/>
          <a:lstStyle/>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The project was made by </a:t>
            </a:r>
            <a:r>
              <a:rPr lang="en-US"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Bragina</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Natalya </a:t>
            </a:r>
          </a:p>
          <a:p>
            <a:pPr eaLnBrk="1" hangingPunct="1">
              <a:lnSpc>
                <a:spcPct val="90000"/>
              </a:lnSpc>
            </a:pPr>
            <a:endPar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a:p>
            <a:pPr eaLnBrk="1" hangingPunct="1">
              <a:lnSpc>
                <a:spcPct val="90000"/>
              </a:lnSpc>
            </a:pP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Form 7 V</a:t>
            </a:r>
          </a:p>
          <a:p>
            <a:pPr eaLnBrk="1" hangingPunct="1">
              <a:lnSpc>
                <a:spcPct val="90000"/>
              </a:lnSpc>
            </a:pP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School </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№6</a:t>
            </a:r>
          </a:p>
          <a:p>
            <a:pPr eaLnBrk="1" hangingPunct="1">
              <a:lnSpc>
                <a:spcPct val="90000"/>
              </a:lnSpc>
            </a:pP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2010</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a:t>
            </a:r>
            <a:endPar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Scale>
                                      <p:cBhvr>
                                        <p:cTn id="7" dur="1000" decel="50000" fill="hold">
                                          <p:stCondLst>
                                            <p:cond delay="0"/>
                                          </p:stCondLst>
                                        </p:cTn>
                                        <p:tgtEl>
                                          <p:spTgt spid="4710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7106"/>
                                        </p:tgtEl>
                                        <p:attrNameLst>
                                          <p:attrName>ppt_x</p:attrName>
                                          <p:attrName>ppt_y</p:attrName>
                                        </p:attrNameLst>
                                      </p:cBhvr>
                                    </p:animMotion>
                                    <p:animEffect transition="in" filter="fade">
                                      <p:cBhvr>
                                        <p:cTn id="9" dur="1000"/>
                                        <p:tgtEl>
                                          <p:spTgt spid="47106"/>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7107">
                                            <p:txEl>
                                              <p:pRg st="2" end="2"/>
                                            </p:txEl>
                                          </p:spTgt>
                                        </p:tgtEl>
                                        <p:attrNameLst>
                                          <p:attrName>style.visibility</p:attrName>
                                        </p:attrNameLst>
                                      </p:cBhvr>
                                      <p:to>
                                        <p:strVal val="visible"/>
                                      </p:to>
                                    </p:set>
                                    <p:anim calcmode="discrete" valueType="clr">
                                      <p:cBhvr override="childStyle">
                                        <p:cTn id="14" dur="80"/>
                                        <p:tgtEl>
                                          <p:spTgt spid="4710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7107">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47107">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7107">
                                            <p:txEl>
                                              <p:pRg st="4" end="4"/>
                                            </p:txEl>
                                          </p:spTgt>
                                        </p:tgtEl>
                                        <p:attrNameLst>
                                          <p:attrName>style.visibility</p:attrName>
                                        </p:attrNameLst>
                                      </p:cBhvr>
                                      <p:to>
                                        <p:strVal val="visible"/>
                                      </p:to>
                                    </p:set>
                                    <p:anim calcmode="discrete" valueType="clr">
                                      <p:cBhvr override="childStyle">
                                        <p:cTn id="21" dur="80"/>
                                        <p:tgtEl>
                                          <p:spTgt spid="4710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7107">
                                            <p:txEl>
                                              <p:pRg st="4" end="4"/>
                                            </p:txEl>
                                          </p:spTgt>
                                        </p:tgtEl>
                                        <p:attrNameLst>
                                          <p:attrName>fillcolor</p:attrName>
                                        </p:attrNameLst>
                                      </p:cBhvr>
                                      <p:tavLst>
                                        <p:tav tm="0">
                                          <p:val>
                                            <p:clrVal>
                                              <a:schemeClr val="accent2"/>
                                            </p:clrVal>
                                          </p:val>
                                        </p:tav>
                                        <p:tav tm="50000">
                                          <p:val>
                                            <p:clrVal>
                                              <a:schemeClr val="hlink"/>
                                            </p:clrVal>
                                          </p:val>
                                        </p:tav>
                                      </p:tavLst>
                                    </p:anim>
                                    <p:set>
                                      <p:cBhvr>
                                        <p:cTn id="23" dur="80"/>
                                        <p:tgtEl>
                                          <p:spTgt spid="47107">
                                            <p:txEl>
                                              <p:pRg st="4" end="4"/>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47107">
                                            <p:txEl>
                                              <p:pRg st="5" end="5"/>
                                            </p:txEl>
                                          </p:spTgt>
                                        </p:tgtEl>
                                        <p:attrNameLst>
                                          <p:attrName>style.visibility</p:attrName>
                                        </p:attrNameLst>
                                      </p:cBhvr>
                                      <p:to>
                                        <p:strVal val="visible"/>
                                      </p:to>
                                    </p:set>
                                    <p:anim calcmode="discrete" valueType="clr">
                                      <p:cBhvr override="childStyle">
                                        <p:cTn id="28" dur="80"/>
                                        <p:tgtEl>
                                          <p:spTgt spid="4710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7107">
                                            <p:txEl>
                                              <p:pRg st="5" end="5"/>
                                            </p:txEl>
                                          </p:spTgt>
                                        </p:tgtEl>
                                        <p:attrNameLst>
                                          <p:attrName>fillcolor</p:attrName>
                                        </p:attrNameLst>
                                      </p:cBhvr>
                                      <p:tavLst>
                                        <p:tav tm="0">
                                          <p:val>
                                            <p:clrVal>
                                              <a:schemeClr val="accent2"/>
                                            </p:clrVal>
                                          </p:val>
                                        </p:tav>
                                        <p:tav tm="50000">
                                          <p:val>
                                            <p:clrVal>
                                              <a:schemeClr val="hlink"/>
                                            </p:clrVal>
                                          </p:val>
                                        </p:tav>
                                      </p:tavLst>
                                    </p:anim>
                                    <p:set>
                                      <p:cBhvr>
                                        <p:cTn id="30" dur="80"/>
                                        <p:tgtEl>
                                          <p:spTgt spid="47107">
                                            <p:txEl>
                                              <p:pRg st="5" end="5"/>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47107">
                                            <p:txEl>
                                              <p:pRg st="6" end="6"/>
                                            </p:txEl>
                                          </p:spTgt>
                                        </p:tgtEl>
                                        <p:attrNameLst>
                                          <p:attrName>style.visibility</p:attrName>
                                        </p:attrNameLst>
                                      </p:cBhvr>
                                      <p:to>
                                        <p:strVal val="visible"/>
                                      </p:to>
                                    </p:set>
                                    <p:anim calcmode="discrete" valueType="clr">
                                      <p:cBhvr override="childStyle">
                                        <p:cTn id="35" dur="80"/>
                                        <p:tgtEl>
                                          <p:spTgt spid="47107">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7107">
                                            <p:txEl>
                                              <p:pRg st="6" end="6"/>
                                            </p:txEl>
                                          </p:spTgt>
                                        </p:tgtEl>
                                        <p:attrNameLst>
                                          <p:attrName>fillcolor</p:attrName>
                                        </p:attrNameLst>
                                      </p:cBhvr>
                                      <p:tavLst>
                                        <p:tav tm="0">
                                          <p:val>
                                            <p:clrVal>
                                              <a:schemeClr val="accent2"/>
                                            </p:clrVal>
                                          </p:val>
                                        </p:tav>
                                        <p:tav tm="50000">
                                          <p:val>
                                            <p:clrVal>
                                              <a:schemeClr val="hlink"/>
                                            </p:clrVal>
                                          </p:val>
                                        </p:tav>
                                      </p:tavLst>
                                    </p:anim>
                                    <p:set>
                                      <p:cBhvr>
                                        <p:cTn id="37" dur="80"/>
                                        <p:tgtEl>
                                          <p:spTgt spid="47107">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ctr">
              <a:lnSpc>
                <a:spcPct val="90000"/>
              </a:lnSpc>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The origin of the town’s name comes from the river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Nyakh</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Ugan</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Nyakh</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in the translation of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Khantys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language is “smile”.</a:t>
            </a:r>
          </a:p>
          <a:p>
            <a:pPr algn="ctr">
              <a:lnSpc>
                <a:spcPct val="90000"/>
              </a:lnSpc>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The population of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Nyagan</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is about 57 thousand people. It is inhabited by various ethnic groups: Russians, Ukrainians, Tatars,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Khantys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Moldavians,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Bashkirs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Uzbeks and others. But the first settlements in this place were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Khaymasovs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endPar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Тата\Рабочий стол\militciya_m.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339" name="Заголовок 1"/>
          <p:cNvSpPr>
            <a:spLocks noGrp="1"/>
          </p:cNvSpPr>
          <p:nvPr>
            <p:ph type="title" idx="4294967295"/>
          </p:nvPr>
        </p:nvSpPr>
        <p:spPr bwMode="auto">
          <a:noFill/>
        </p:spPr>
        <p:txBody>
          <a:bodyPr wrap="square" lIns="91440" tIns="45720" rIns="91440" bIns="45720" numCol="1" anchorCtr="0" compatLnSpc="1">
            <a:prstTxWarp prst="textTriangle">
              <a:avLst>
                <a:gd name="adj" fmla="val 35771"/>
              </a:avLst>
            </a:prstTxWarp>
          </a:bodyPr>
          <a:lstStyle/>
          <a:p>
            <a:pPr eaLnBrk="1" hangingPunct="1"/>
            <a:r>
              <a:rPr lang="en-US"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The building of Militia</a:t>
            </a:r>
            <a:endParaRPr lang="ru-RU"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Scale>
                                      <p:cBhvr>
                                        <p:cTn id="7" dur="1000" decel="50000" fill="hold">
                                          <p:stCondLst>
                                            <p:cond delay="0"/>
                                          </p:stCondLst>
                                        </p:cTn>
                                        <p:tgtEl>
                                          <p:spTgt spid="143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339"/>
                                        </p:tgtEl>
                                        <p:attrNameLst>
                                          <p:attrName>ppt_x</p:attrName>
                                          <p:attrName>ppt_y</p:attrName>
                                        </p:attrNameLst>
                                      </p:cBhvr>
                                    </p:animMotion>
                                    <p:animEffect transition="in" filter="fade">
                                      <p:cBhvr>
                                        <p:cTn id="9" dur="1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ct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Nyagan</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is a taiga town. Forests cover its territory.  The climate is cold. Winters are cold and long; they usually begin in October and last until April. Cold temperatures of -40 0C are common in our region, but the heat of +30 0 C occurs in July.</a:t>
            </a:r>
            <a:endPar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pPr algn="ct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Тата\Рабочий стол\Новая папка\1200475072.jpg"/>
          <p:cNvPicPr>
            <a:picLocks noChangeAspect="1" noChangeArrowheads="1"/>
          </p:cNvPicPr>
          <p:nvPr/>
        </p:nvPicPr>
        <p:blipFill>
          <a:blip r:embed="rId2"/>
          <a:srcRect/>
          <a:stretch>
            <a:fillRect/>
          </a:stretch>
        </p:blipFill>
        <p:spPr bwMode="auto">
          <a:xfrm>
            <a:off x="0" y="-228600"/>
            <a:ext cx="9144000" cy="7086600"/>
          </a:xfrm>
          <a:prstGeom prst="rect">
            <a:avLst/>
          </a:prstGeom>
          <a:noFill/>
          <a:ln w="9525">
            <a:noFill/>
            <a:miter lim="800000"/>
            <a:headEnd/>
            <a:tailEnd/>
          </a:ln>
        </p:spPr>
      </p:pic>
      <p:sp>
        <p:nvSpPr>
          <p:cNvPr id="16387" name="Заголовок 1"/>
          <p:cNvSpPr>
            <a:spLocks noGrp="1"/>
          </p:cNvSpPr>
          <p:nvPr>
            <p:ph type="title" idx="4294967295"/>
          </p:nvPr>
        </p:nvSpPr>
        <p:spPr bwMode="auto">
          <a:noFill/>
        </p:spPr>
        <p:txBody>
          <a:bodyPr wrap="square" lIns="91440" tIns="45720" rIns="91440" bIns="45720" numCol="1" anchorCtr="0" compatLnSpc="1">
            <a:prstTxWarp prst="textTriangle">
              <a:avLst/>
            </a:prstTxWarp>
          </a:bodyPr>
          <a:lstStyle/>
          <a:p>
            <a:pPr eaLnBrk="1" hangingPunct="1"/>
            <a:r>
              <a:rPr lang="en-US"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Tyumen-Petroleum Company</a:t>
            </a:r>
            <a:endParaRPr lang="ru-RU"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Scale>
                                      <p:cBhvr>
                                        <p:cTn id="7" dur="1000" decel="50000" fill="hold">
                                          <p:stCondLst>
                                            <p:cond delay="0"/>
                                          </p:stCondLst>
                                        </p:cTn>
                                        <p:tgtEl>
                                          <p:spTgt spid="163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6387"/>
                                        </p:tgtEl>
                                        <p:attrNameLst>
                                          <p:attrName>ppt_x</p:attrName>
                                          <p:attrName>ppt_y</p:attrName>
                                        </p:attrNameLst>
                                      </p:cBhvr>
                                    </p:animMotion>
                                    <p:animEffect transition="in" filter="fade">
                                      <p:cBhvr>
                                        <p:cTn id="9" dur="1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endParaRPr lang="ru-RU" cap="none" smtClean="0">
              <a:effectLst/>
            </a:endParaRPr>
          </a:p>
        </p:txBody>
      </p:sp>
      <p:sp>
        <p:nvSpPr>
          <p:cNvPr id="17411" name="Rectangle 3"/>
          <p:cNvSpPr>
            <a:spLocks noGrp="1"/>
          </p:cNvSpPr>
          <p:nvPr>
            <p:ph type="body" idx="4294967295"/>
          </p:nvPr>
        </p:nvSpPr>
        <p:spPr/>
        <p:txBody>
          <a:bodyPr/>
          <a:lstStyle/>
          <a:p>
            <a:pPr algn="ctr" eaLnBrk="1" hangingPunct="1">
              <a:lnSpc>
                <a:spcPct val="80000"/>
              </a:lnSpc>
            </a:pP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We can enjoy the most beautiful view of the town from plane. </a:t>
            </a:r>
            <a:r>
              <a:rPr lang="en-US"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Nyagan</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is a pleasure to walk around too. The heart of the city is the Square in the third district. The Square is the place where different meetings, festivals and demonstrations take place. It is the </a:t>
            </a:r>
            <a:r>
              <a:rPr lang="en-US"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favourite</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place of rest for the citizens of </a:t>
            </a:r>
            <a:r>
              <a:rPr lang="en-US"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Nyagan</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On the left of the Square is the park with the Monument of </a:t>
            </a:r>
            <a:r>
              <a:rPr lang="en-US"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Georgey</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Pobedonosets</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and the Monument to the Heroes of World II. The eternal flame leaves nobody indifferent. Citizens, guests and tourists come here to pay tribute to those who died at the front during the war. On the right of the Square we can see the Museum. The Museum is a place to enjoy paintings by local artists. Each year many exhibitions from other parts of Russia are arranged there. There is the Temple of Saint </a:t>
            </a:r>
            <a:r>
              <a:rPr lang="en-US"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Alexey</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and the Mosque in our town. You can see small monuments “The girl with a Dove”, “Oilmen” and “Caretaker and Plumber”. You can visit the Cultural Centre of Small Siberian People. The local Musical Drama Theatre welcomes a great number of spectators every year. They enjoy the performances of the local companies as well as those of touring companies  from Moscow, </a:t>
            </a:r>
            <a:r>
              <a:rPr lang="en-US"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Ekaterinburg</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Novosibirsk. </a:t>
            </a:r>
            <a:endPar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1000" fill="hold"/>
                                        <p:tgtEl>
                                          <p:spTgt spid="17411">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74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Тата\Рабочий стол\Новая папка\_20091101_1010058165.jpg"/>
          <p:cNvPicPr>
            <a:picLocks noChangeAspect="1" noChangeArrowheads="1"/>
          </p:cNvPicPr>
          <p:nvPr/>
        </p:nvPicPr>
        <p:blipFill>
          <a:blip r:embed="rId2"/>
          <a:srcRect/>
          <a:stretch>
            <a:fillRect/>
          </a:stretch>
        </p:blipFill>
        <p:spPr bwMode="auto">
          <a:xfrm>
            <a:off x="5943600" y="0"/>
            <a:ext cx="3200400" cy="6858000"/>
          </a:xfrm>
          <a:prstGeom prst="rect">
            <a:avLst/>
          </a:prstGeom>
          <a:noFill/>
        </p:spPr>
      </p:pic>
      <p:pic>
        <p:nvPicPr>
          <p:cNvPr id="2052" name="Picture 4" descr="C:\Documents and Settings\Тата\Рабочий стол\Новая папка\_20100317_1952115763.jpg"/>
          <p:cNvPicPr>
            <a:picLocks noChangeAspect="1" noChangeArrowheads="1"/>
          </p:cNvPicPr>
          <p:nvPr/>
        </p:nvPicPr>
        <p:blipFill>
          <a:blip r:embed="rId3"/>
          <a:srcRect/>
          <a:stretch>
            <a:fillRect/>
          </a:stretch>
        </p:blipFill>
        <p:spPr bwMode="auto">
          <a:xfrm>
            <a:off x="0" y="0"/>
            <a:ext cx="3200400" cy="6858000"/>
          </a:xfrm>
          <a:prstGeom prst="rect">
            <a:avLst/>
          </a:prstGeom>
          <a:noFill/>
        </p:spPr>
      </p:pic>
      <p:sp>
        <p:nvSpPr>
          <p:cNvPr id="2" name="Заголовок 1"/>
          <p:cNvSpPr>
            <a:spLocks noGrp="1"/>
          </p:cNvSpPr>
          <p:nvPr>
            <p:ph type="title"/>
          </p:nvPr>
        </p:nvSpPr>
        <p:spPr>
          <a:xfrm>
            <a:off x="457200" y="533400"/>
            <a:ext cx="8686800" cy="838200"/>
          </a:xfrm>
        </p:spPr>
        <p:txBody>
          <a:bodyPr>
            <a:prstTxWarp prst="textTriangle">
              <a:avLst/>
            </a:prstTxWarp>
          </a:bodyPr>
          <a:lstStyle/>
          <a:p>
            <a:r>
              <a:rPr lang="en-US"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Girl with a Dove</a:t>
            </a:r>
            <a:endParaRPr lang="ru-RU"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Содержимое 2"/>
          <p:cNvSpPr>
            <a:spLocks noGrp="1"/>
          </p:cNvSpPr>
          <p:nvPr>
            <p:ph idx="1"/>
          </p:nvPr>
        </p:nvSpPr>
        <p:spPr>
          <a:xfrm>
            <a:off x="3048000" y="1554162"/>
            <a:ext cx="2971800" cy="5303838"/>
          </a:xfrm>
        </p:spPr>
        <p:txBody>
          <a:bodyPr/>
          <a:lstStyle/>
          <a:p>
            <a:r>
              <a:rPr lang="ru-RU" dirty="0" smtClean="0"/>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500" fill="hold"/>
                                        <p:tgtEl>
                                          <p:spTgt spid="2052"/>
                                        </p:tgtEl>
                                        <p:attrNameLst>
                                          <p:attrName>ppt_w</p:attrName>
                                        </p:attrNameLst>
                                      </p:cBhvr>
                                      <p:tavLst>
                                        <p:tav tm="0">
                                          <p:val>
                                            <p:fltVal val="0"/>
                                          </p:val>
                                        </p:tav>
                                        <p:tav tm="100000">
                                          <p:val>
                                            <p:strVal val="#ppt_w"/>
                                          </p:val>
                                        </p:tav>
                                      </p:tavLst>
                                    </p:anim>
                                    <p:anim calcmode="lin" valueType="num">
                                      <p:cBhvr>
                                        <p:cTn id="20" dur="500" fill="hold"/>
                                        <p:tgtEl>
                                          <p:spTgt spid="205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 calcmode="lin" valueType="num">
                                      <p:cBhvr>
                                        <p:cTn id="25" dur="500" fill="hold"/>
                                        <p:tgtEl>
                                          <p:spTgt spid="2051"/>
                                        </p:tgtEl>
                                        <p:attrNameLst>
                                          <p:attrName>ppt_w</p:attrName>
                                        </p:attrNameLst>
                                      </p:cBhvr>
                                      <p:tavLst>
                                        <p:tav tm="0">
                                          <p:val>
                                            <p:fltVal val="0"/>
                                          </p:val>
                                        </p:tav>
                                        <p:tav tm="100000">
                                          <p:val>
                                            <p:strVal val="#ppt_w"/>
                                          </p:val>
                                        </p:tav>
                                      </p:tavLst>
                                    </p:anim>
                                    <p:anim calcmode="lin" valueType="num">
                                      <p:cBhvr>
                                        <p:cTn id="26" dur="500" fill="hold"/>
                                        <p:tgtEl>
                                          <p:spTgt spid="205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208</TotalTime>
  <Words>668</Words>
  <PresentationFormat>Экран (4:3)</PresentationFormat>
  <Paragraphs>41</Paragraphs>
  <Slides>35</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Трек</vt:lpstr>
      <vt:lpstr>THERE IS NO PLACE LIKE NYAGAN</vt:lpstr>
      <vt:lpstr>Слайд 2</vt:lpstr>
      <vt:lpstr>The  building of Town Administration</vt:lpstr>
      <vt:lpstr>Слайд 4</vt:lpstr>
      <vt:lpstr>The building of Militia</vt:lpstr>
      <vt:lpstr>Слайд 6</vt:lpstr>
      <vt:lpstr>Tyumen-Petroleum Company</vt:lpstr>
      <vt:lpstr>Слайд 8</vt:lpstr>
      <vt:lpstr>The Girl with a Dove</vt:lpstr>
      <vt:lpstr>The monument to the Heroes of World II</vt:lpstr>
      <vt:lpstr>The park with the monument of Georgey Pobedonosets</vt:lpstr>
      <vt:lpstr>The Temple of Saint Alexey</vt:lpstr>
      <vt:lpstr>Caretaker and Plumber</vt:lpstr>
      <vt:lpstr>The eternal flame</vt:lpstr>
      <vt:lpstr>The Museum</vt:lpstr>
      <vt:lpstr>The Moscue</vt:lpstr>
      <vt:lpstr>Oilmen</vt:lpstr>
      <vt:lpstr>Medical establishment</vt:lpstr>
      <vt:lpstr>University</vt:lpstr>
      <vt:lpstr>The Monument to the Heroes of World II</vt:lpstr>
      <vt:lpstr>Tanks</vt:lpstr>
      <vt:lpstr>Sport Hall “Yunior”</vt:lpstr>
      <vt:lpstr>   “Polar Quartz”</vt:lpstr>
      <vt:lpstr>Слайд 24</vt:lpstr>
      <vt:lpstr>Слайд 25</vt:lpstr>
      <vt:lpstr>Слайд 26</vt:lpstr>
      <vt:lpstr>The Cultural Centre “Planeta”</vt:lpstr>
      <vt:lpstr>People bring fame to our town</vt:lpstr>
      <vt:lpstr>THE COAT OF ARMS</vt:lpstr>
      <vt:lpstr>Слайд 30</vt:lpstr>
      <vt:lpstr>Слайд 31</vt:lpstr>
      <vt:lpstr>Слайд 32</vt:lpstr>
      <vt:lpstr>Слайд 33</vt:lpstr>
      <vt:lpstr>Слайд 34</vt:lpstr>
      <vt:lpstr>WE LOVE OUR TOWN!!!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учитель</cp:lastModifiedBy>
  <cp:revision>24</cp:revision>
  <dcterms:modified xsi:type="dcterms:W3CDTF">2010-10-27T05:32:22Z</dcterms:modified>
</cp:coreProperties>
</file>