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58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7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262902"/>
            <a:ext cx="2971056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Spoon- </a:t>
            </a:r>
            <a:r>
              <a:rPr lang="en-US" sz="2800" dirty="0"/>
              <a:t>a piece of </a:t>
            </a:r>
            <a:r>
              <a:rPr lang="en-US" sz="2800" dirty="0" smtClean="0"/>
              <a:t>   cutlery </a:t>
            </a:r>
            <a:r>
              <a:rPr lang="en-US" sz="2800" dirty="0"/>
              <a:t>with a shallow bowl-shaped container and a </a:t>
            </a:r>
            <a:r>
              <a:rPr lang="en-US" sz="2800" dirty="0" err="1"/>
              <a:t>handle.Used</a:t>
            </a:r>
            <a:r>
              <a:rPr lang="en-US" sz="2800" dirty="0"/>
              <a:t> to stir or to take up food.</a:t>
            </a:r>
            <a:endParaRPr lang="ru-RU" sz="2800" dirty="0"/>
          </a:p>
          <a:p>
            <a:pPr marL="0" indent="0">
              <a:buNone/>
            </a:pPr>
            <a:r>
              <a:rPr lang="ru-RU" sz="2800" dirty="0" smtClean="0"/>
              <a:t>  </a:t>
            </a:r>
            <a:endParaRPr lang="ru-RU" sz="2800" dirty="0"/>
          </a:p>
        </p:txBody>
      </p:sp>
      <p:pic>
        <p:nvPicPr>
          <p:cNvPr id="2050" name="Picture 2" descr="C:\Users\777\Desktop\kas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268760"/>
            <a:ext cx="5890940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</a:t>
            </a:r>
            <a:r>
              <a:rPr lang="en-US" dirty="0" smtClean="0"/>
              <a:t> </a:t>
            </a:r>
            <a:r>
              <a:rPr lang="en-US" dirty="0"/>
              <a:t>instruments spoons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3475112" cy="4827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For </a:t>
            </a:r>
            <a:r>
              <a:rPr lang="en-US" dirty="0"/>
              <a:t>example, </a:t>
            </a:r>
            <a:r>
              <a:rPr lang="en-US" dirty="0" smtClean="0"/>
              <a:t>three </a:t>
            </a:r>
            <a:r>
              <a:rPr lang="en-US" dirty="0"/>
              <a:t>spoons are held by their handles in the left hand, and the </a:t>
            </a:r>
            <a:r>
              <a:rPr lang="en-US" dirty="0" smtClean="0"/>
              <a:t>fourth, </a:t>
            </a:r>
            <a:r>
              <a:rPr lang="en-US" dirty="0"/>
              <a:t>held in the right hand, is used to hit the </a:t>
            </a:r>
            <a:r>
              <a:rPr lang="en-US" dirty="0" smtClean="0"/>
              <a:t>tree </a:t>
            </a:r>
            <a:r>
              <a:rPr lang="en-US" dirty="0"/>
              <a:t>spoons in the left hand. </a:t>
            </a:r>
            <a:endParaRPr lang="ru-RU" dirty="0"/>
          </a:p>
        </p:txBody>
      </p:sp>
      <p:pic>
        <p:nvPicPr>
          <p:cNvPr id="8194" name="Picture 2" descr="C:\Users\Kresnik_terror\Desktop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606631"/>
            <a:ext cx="4844549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74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instruments </a:t>
            </a:r>
            <a:r>
              <a:rPr lang="en-US" dirty="0"/>
              <a:t>spoons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00808"/>
            <a:ext cx="3888432" cy="460851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These wooden spoons are commonly used in performances of Russian folk music and sometimes even in Russian orchestras.</a:t>
            </a:r>
            <a:endParaRPr lang="ru-RU" dirty="0"/>
          </a:p>
        </p:txBody>
      </p:sp>
      <p:pic>
        <p:nvPicPr>
          <p:cNvPr id="9218" name="Picture 2" descr="C:\Users\Kresnik_terror\Desktop\lozhka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628800"/>
            <a:ext cx="475252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74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instruments </a:t>
            </a:r>
            <a:r>
              <a:rPr lang="en-US" dirty="0"/>
              <a:t>spoons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44824"/>
            <a:ext cx="36004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As a result, wooden spoons, part of Russian culture</a:t>
            </a:r>
            <a:endParaRPr lang="ru-RU" dirty="0"/>
          </a:p>
        </p:txBody>
      </p:sp>
      <p:pic>
        <p:nvPicPr>
          <p:cNvPr id="10242" name="Picture 2" descr="C:\Users\Kresnik_terror\Desktop\item009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492896"/>
            <a:ext cx="5491722" cy="365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74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8686800" cy="838200"/>
          </a:xfrm>
        </p:spPr>
        <p:txBody>
          <a:bodyPr/>
          <a:lstStyle/>
          <a:p>
            <a:r>
              <a:rPr lang="en-US" dirty="0"/>
              <a:t>Where did the word "spoon"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84784"/>
            <a:ext cx="3419872" cy="5373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The word "spoon" derives from an ancient word meaning a chip of wood or horn carved from a larger piece.</a:t>
            </a:r>
            <a:endParaRPr lang="ru-RU" sz="2800" dirty="0"/>
          </a:p>
          <a:p>
            <a:endParaRPr lang="ru-RU" sz="2800" dirty="0"/>
          </a:p>
        </p:txBody>
      </p:sp>
      <p:pic>
        <p:nvPicPr>
          <p:cNvPr id="3075" name="Picture 3" descr="C:\Users\777\Desktop\1313915712_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268760"/>
            <a:ext cx="5508373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Spoons are </a:t>
            </a:r>
            <a:r>
              <a:rPr lang="en-US" dirty="0" smtClean="0"/>
              <a:t>different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777\Desktop\spoons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96752"/>
            <a:ext cx="7542714" cy="5096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188640"/>
            <a:ext cx="8686800" cy="838200"/>
          </a:xfrm>
        </p:spPr>
        <p:txBody>
          <a:bodyPr/>
          <a:lstStyle/>
          <a:p>
            <a:r>
              <a:rPr lang="en-US" dirty="0" smtClean="0"/>
              <a:t>Ladle SPOON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96752"/>
            <a:ext cx="2808312" cy="566124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Ladle spoon – a spoon with a long handle attached vertically for liquids.</a:t>
            </a:r>
            <a:endParaRPr lang="ru-RU" dirty="0"/>
          </a:p>
        </p:txBody>
      </p:sp>
      <p:pic>
        <p:nvPicPr>
          <p:cNvPr id="5122" name="Picture 2" descr="C:\Users\777\Desktop\ladle-so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196752"/>
            <a:ext cx="5976902" cy="4614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260648"/>
            <a:ext cx="8686800" cy="838200"/>
          </a:xfrm>
        </p:spPr>
        <p:txBody>
          <a:bodyPr/>
          <a:lstStyle/>
          <a:p>
            <a:r>
              <a:rPr lang="en-US" dirty="0" smtClean="0"/>
              <a:t>Tablespoon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4139952" cy="558924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Table spoon- a spoon larger than a dessert </a:t>
            </a:r>
            <a:r>
              <a:rPr lang="en-US" dirty="0" err="1" smtClean="0"/>
              <a:t>spoon.Used</a:t>
            </a:r>
            <a:r>
              <a:rPr lang="en-US" dirty="0" smtClean="0"/>
              <a:t> for serving.</a:t>
            </a:r>
            <a:endParaRPr lang="ru-RU" dirty="0"/>
          </a:p>
        </p:txBody>
      </p:sp>
      <p:pic>
        <p:nvPicPr>
          <p:cNvPr id="6147" name="Picture 3" descr="C:\Users\777\Desktop\spo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268760"/>
            <a:ext cx="3462908" cy="5447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188640"/>
            <a:ext cx="8686800" cy="838200"/>
          </a:xfrm>
        </p:spPr>
        <p:txBody>
          <a:bodyPr/>
          <a:lstStyle/>
          <a:p>
            <a:r>
              <a:rPr lang="en-US" dirty="0" smtClean="0"/>
              <a:t>Soup spoon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8856984" cy="8640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Soup spoon- a spoon with a rounded bowl for eating soup - different types.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988840"/>
            <a:ext cx="4067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Metal soup spoon -  similar in shape to a teaspoon.</a:t>
            </a: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8024" y="1916832"/>
            <a:ext cx="4176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tx2"/>
                </a:solidFill>
              </a:rPr>
              <a:t>Chinese soup spoon - usually ceramic and of a distinct Chinese soup spoon shape.</a:t>
            </a:r>
            <a:endParaRPr lang="ru-RU" sz="3000" dirty="0">
              <a:solidFill>
                <a:schemeClr val="tx2"/>
              </a:solidFill>
            </a:endParaRPr>
          </a:p>
        </p:txBody>
      </p:sp>
      <p:pic>
        <p:nvPicPr>
          <p:cNvPr id="7170" name="Picture 2" descr="C:\Users\777\Desktop\IMG_9256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91018"/>
            <a:ext cx="4355976" cy="3266982"/>
          </a:xfrm>
          <a:prstGeom prst="rect">
            <a:avLst/>
          </a:prstGeom>
          <a:noFill/>
        </p:spPr>
      </p:pic>
      <p:pic>
        <p:nvPicPr>
          <p:cNvPr id="7171" name="Picture 3" descr="C:\Users\777\Desktop\500px-Bronwyn_Holloway-Smith_chinese_soup_spoon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762228"/>
            <a:ext cx="4248472" cy="2937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188640"/>
            <a:ext cx="8686800" cy="838200"/>
          </a:xfrm>
        </p:spPr>
        <p:txBody>
          <a:bodyPr/>
          <a:lstStyle/>
          <a:p>
            <a:r>
              <a:rPr lang="en-US" dirty="0" smtClean="0"/>
              <a:t>Dessert spoon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6792"/>
            <a:ext cx="3024336" cy="5301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Dessert spoon- a spoon larger than a teaspoon and smaller than a tablespoon- between tablespoon and teaspoon in size.</a:t>
            </a:r>
            <a:endParaRPr lang="ru-RU" dirty="0"/>
          </a:p>
        </p:txBody>
      </p:sp>
      <p:pic>
        <p:nvPicPr>
          <p:cNvPr id="8194" name="Picture 2" descr="C:\Users\777\Desktop\Dessert-Spoons-254x1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628800"/>
            <a:ext cx="5627702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188640"/>
            <a:ext cx="8686800" cy="838200"/>
          </a:xfrm>
        </p:spPr>
        <p:txBody>
          <a:bodyPr/>
          <a:lstStyle/>
          <a:p>
            <a:r>
              <a:rPr lang="en-US" dirty="0" smtClean="0"/>
              <a:t>Teaspoon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412776"/>
            <a:ext cx="3168352" cy="525658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Teaspoon - a small spoon used for stir-ring tea or coffee. Holds about one fluid dram.</a:t>
            </a:r>
            <a:endParaRPr lang="ru-RU" dirty="0"/>
          </a:p>
        </p:txBody>
      </p:sp>
      <p:pic>
        <p:nvPicPr>
          <p:cNvPr id="4" name="Picture 2" descr="C:\Users\777\Desktop\568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412776"/>
            <a:ext cx="6003628" cy="45027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Russian Tradition and spoon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Kresnik_terror\Desktop\ce3107fc117f4dda571693b81d5_pre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62100"/>
            <a:ext cx="7128792" cy="438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34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116632"/>
            <a:ext cx="8686800" cy="838200"/>
          </a:xfrm>
        </p:spPr>
        <p:txBody>
          <a:bodyPr/>
          <a:lstStyle/>
          <a:p>
            <a:r>
              <a:rPr lang="en-US" dirty="0" smtClean="0"/>
              <a:t>Egg spoon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0404" y="1412776"/>
            <a:ext cx="2915816" cy="518457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Egg spoon - used for hens' </a:t>
            </a:r>
            <a:r>
              <a:rPr lang="en-US" dirty="0" err="1" smtClean="0"/>
              <a:t>eggs.Smaller</a:t>
            </a:r>
            <a:r>
              <a:rPr lang="en-US" dirty="0" smtClean="0"/>
              <a:t> than a teaspoon.</a:t>
            </a:r>
            <a:endParaRPr lang="ru-RU" dirty="0"/>
          </a:p>
        </p:txBody>
      </p:sp>
      <p:pic>
        <p:nvPicPr>
          <p:cNvPr id="9218" name="Picture 2" descr="C:\Users\777\Desktop\dreamstime_xs_168091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328" y="1772816"/>
            <a:ext cx="6048672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188640"/>
            <a:ext cx="8686800" cy="838200"/>
          </a:xfrm>
        </p:spPr>
        <p:txBody>
          <a:bodyPr/>
          <a:lstStyle/>
          <a:p>
            <a:r>
              <a:rPr lang="en-US" dirty="0" err="1" smtClean="0"/>
              <a:t>Spoodle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3672408" cy="532859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Spoodle</a:t>
            </a:r>
            <a:r>
              <a:rPr lang="en-US" dirty="0" smtClean="0"/>
              <a:t> - a cross between a spoon and a </a:t>
            </a:r>
            <a:r>
              <a:rPr lang="en-US" dirty="0" err="1" smtClean="0"/>
              <a:t>ladle,often</a:t>
            </a:r>
            <a:r>
              <a:rPr lang="en-US" dirty="0" smtClean="0"/>
              <a:t> used in </a:t>
            </a:r>
            <a:r>
              <a:rPr lang="en-US" dirty="0" err="1" smtClean="0"/>
              <a:t>europe</a:t>
            </a:r>
            <a:r>
              <a:rPr lang="en-US" dirty="0" smtClean="0"/>
              <a:t> in cooking particularly for soup and stew</a:t>
            </a:r>
            <a:endParaRPr lang="ru-RU" dirty="0"/>
          </a:p>
        </p:txBody>
      </p:sp>
      <p:pic>
        <p:nvPicPr>
          <p:cNvPr id="10242" name="Picture 2" descr="C:\Users\777\Desktop\spoodle_loeff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700808"/>
            <a:ext cx="5052328" cy="4210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188640"/>
            <a:ext cx="8686800" cy="838200"/>
          </a:xfrm>
        </p:spPr>
        <p:txBody>
          <a:bodyPr/>
          <a:lstStyle/>
          <a:p>
            <a:r>
              <a:rPr lang="en-US" dirty="0" err="1" smtClean="0"/>
              <a:t>SiLver</a:t>
            </a:r>
            <a:r>
              <a:rPr lang="en-US" dirty="0" smtClean="0"/>
              <a:t> spoon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9615" y="1268760"/>
            <a:ext cx="2987824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Silver spoon - a small spoon given to a newborn child to ensure good </a:t>
            </a:r>
            <a:r>
              <a:rPr lang="en-US" dirty="0" err="1" smtClean="0"/>
              <a:t>fortune.Used</a:t>
            </a:r>
            <a:r>
              <a:rPr lang="en-US" dirty="0" smtClean="0"/>
              <a:t> as a metaphor for </a:t>
            </a:r>
            <a:r>
              <a:rPr lang="en-US" dirty="0" err="1" smtClean="0"/>
              <a:t>someome</a:t>
            </a:r>
            <a:r>
              <a:rPr lang="en-US" dirty="0" smtClean="0"/>
              <a:t> born to riches.</a:t>
            </a:r>
            <a:endParaRPr lang="ru-RU" dirty="0"/>
          </a:p>
        </p:txBody>
      </p:sp>
      <p:pic>
        <p:nvPicPr>
          <p:cNvPr id="11267" name="Picture 3" descr="C:\Users\777\Desktop\v2lzh45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412776"/>
            <a:ext cx="5856651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188640"/>
            <a:ext cx="8686800" cy="838200"/>
          </a:xfrm>
        </p:spPr>
        <p:txBody>
          <a:bodyPr/>
          <a:lstStyle/>
          <a:p>
            <a:r>
              <a:rPr lang="en-US" dirty="0" smtClean="0"/>
              <a:t>Love spoon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2483768" cy="544522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Love spoon - a carved wooden spoon given as a token of betrothal.</a:t>
            </a:r>
            <a:endParaRPr lang="ru-RU" dirty="0"/>
          </a:p>
        </p:txBody>
      </p:sp>
      <p:pic>
        <p:nvPicPr>
          <p:cNvPr id="12290" name="Picture 2" descr="C:\Users\777\Desktop\love_spoon_sele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268760"/>
            <a:ext cx="6419301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Municipal general establishment</a:t>
            </a:r>
          </a:p>
          <a:p>
            <a:pPr algn="ctr">
              <a:buNone/>
            </a:pPr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Secondary comprehensive school </a:t>
            </a:r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№6»</a:t>
            </a:r>
            <a:endParaRPr lang="en-US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Authors</a:t>
            </a:r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Kiryanov</a:t>
            </a:r>
            <a:r>
              <a:rPr lang="en-US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Dima</a:t>
            </a:r>
            <a:endParaRPr lang="en-US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Kisilev</a:t>
            </a:r>
            <a:r>
              <a:rPr lang="en-US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Bogdan</a:t>
            </a:r>
            <a:endParaRPr lang="en-US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Aleksander</a:t>
            </a:r>
            <a:r>
              <a:rPr lang="en-US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Gelgorn</a:t>
            </a:r>
            <a:endParaRPr lang="en-US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Form 9 B</a:t>
            </a:r>
            <a:endParaRPr lang="ru-RU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4420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Wooden spoon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3115072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wooden spoon is a spoon made from wood.</a:t>
            </a:r>
            <a:endParaRPr lang="ru-RU" dirty="0"/>
          </a:p>
        </p:txBody>
      </p:sp>
      <p:pic>
        <p:nvPicPr>
          <p:cNvPr id="2050" name="Picture 2" descr="C:\Users\Kresnik_terror\Desktop\rezba_2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293085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74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Wooden spoon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3600400" cy="566124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Russia, wooden spoons were in every home</a:t>
            </a:r>
            <a:r>
              <a:rPr lang="en-US" dirty="0" smtClean="0"/>
              <a:t>.</a:t>
            </a:r>
          </a:p>
        </p:txBody>
      </p:sp>
      <p:pic>
        <p:nvPicPr>
          <p:cNvPr id="3074" name="Picture 2" descr="C:\Users\Kresnik_terror\Desktop\nabor-lozhek-polubaskih-hohloma-714-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96753"/>
            <a:ext cx="4648024" cy="464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74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wooden spoon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3096344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More spoons</a:t>
            </a:r>
          </a:p>
          <a:p>
            <a:pPr marL="0" indent="0">
              <a:buNone/>
            </a:pPr>
            <a:r>
              <a:rPr lang="en-US" dirty="0" smtClean="0"/>
              <a:t>each </a:t>
            </a:r>
            <a:r>
              <a:rPr lang="en-US" dirty="0"/>
              <a:t>painted </a:t>
            </a:r>
            <a:r>
              <a:rPr lang="en-US" dirty="0" smtClean="0"/>
              <a:t>differently.</a:t>
            </a:r>
          </a:p>
          <a:p>
            <a:pPr marL="0" indent="0">
              <a:buNone/>
            </a:pPr>
            <a:r>
              <a:rPr lang="en-US" dirty="0"/>
              <a:t>But sometimes they are not painted</a:t>
            </a:r>
            <a:endParaRPr lang="en-US" dirty="0" smtClean="0"/>
          </a:p>
        </p:txBody>
      </p:sp>
      <p:pic>
        <p:nvPicPr>
          <p:cNvPr id="4100" name="Picture 4" descr="C:\Users\Kresnik_terror\Desktop\w_1265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84784"/>
            <a:ext cx="5719979" cy="428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74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wooden spoon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3259088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But mostly used colors: red, black, gold</a:t>
            </a:r>
            <a:endParaRPr lang="ru-RU" dirty="0"/>
          </a:p>
        </p:txBody>
      </p:sp>
      <p:pic>
        <p:nvPicPr>
          <p:cNvPr id="4" name="Picture 3" descr="C:\Users\Kresnik_terror\Desktop\49835341_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628800"/>
            <a:ext cx="5219767" cy="400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74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spoon as a musical instrument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282704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Russia, not only ate with spoons but also played on spoons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C:\Users\Kresnik_terror\Desktop\156c4608ec1b9b432bdac40b96ac5b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268761"/>
            <a:ext cx="554461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74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</a:t>
            </a:r>
            <a:r>
              <a:rPr lang="en-US" dirty="0" smtClean="0"/>
              <a:t>instruments </a:t>
            </a:r>
            <a:r>
              <a:rPr lang="en-US" dirty="0"/>
              <a:t>spoons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72816"/>
            <a:ext cx="324036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/>
              <a:t>our time. People play on </a:t>
            </a:r>
            <a:r>
              <a:rPr lang="en-US" dirty="0" smtClean="0"/>
              <a:t>spoons as old times.</a:t>
            </a:r>
            <a:endParaRPr lang="ru-RU" dirty="0"/>
          </a:p>
        </p:txBody>
      </p:sp>
      <p:pic>
        <p:nvPicPr>
          <p:cNvPr id="6146" name="Picture 2" descr="C:\Users\Kresnik_terror\Desktop\LA0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916832"/>
            <a:ext cx="4504556" cy="337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74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</a:t>
            </a:r>
            <a:r>
              <a:rPr lang="en-US" dirty="0"/>
              <a:t>instruments spoons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3456384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use of spoons for music dating at least from the 18th century . Typically, three or more wooden spoons are used to play</a:t>
            </a:r>
            <a:endParaRPr lang="ru-RU" dirty="0"/>
          </a:p>
        </p:txBody>
      </p:sp>
      <p:pic>
        <p:nvPicPr>
          <p:cNvPr id="7170" name="Picture 2" descr="C:\Users\Kresnik_terror\Desktop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226" y="1844824"/>
            <a:ext cx="3951958" cy="38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74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1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189</TotalTime>
  <Words>466</Words>
  <Application>Microsoft Office PowerPoint</Application>
  <PresentationFormat>Экран (4:3)</PresentationFormat>
  <Paragraphs>55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Презентация PowerPoint</vt:lpstr>
      <vt:lpstr>    Russian Tradition and spoon</vt:lpstr>
      <vt:lpstr>                      Wooden spoon</vt:lpstr>
      <vt:lpstr>                    Wooden spoon</vt:lpstr>
      <vt:lpstr>                         wooden spoon</vt:lpstr>
      <vt:lpstr>                        wooden spoon</vt:lpstr>
      <vt:lpstr>  spoon as a musical instrument</vt:lpstr>
      <vt:lpstr>                     instruments spoons</vt:lpstr>
      <vt:lpstr>                instruments spoons</vt:lpstr>
      <vt:lpstr>                     instruments spoons</vt:lpstr>
      <vt:lpstr>                instruments spoons</vt:lpstr>
      <vt:lpstr>                  instruments spoons</vt:lpstr>
      <vt:lpstr>Where did the word "spoon"</vt:lpstr>
      <vt:lpstr>Spoons are different </vt:lpstr>
      <vt:lpstr>Ladle SPOON</vt:lpstr>
      <vt:lpstr>Tablespoon</vt:lpstr>
      <vt:lpstr>Soup spoon</vt:lpstr>
      <vt:lpstr>Dessert spoon</vt:lpstr>
      <vt:lpstr>Teaspoon</vt:lpstr>
      <vt:lpstr>Egg spoon</vt:lpstr>
      <vt:lpstr>Spoodle</vt:lpstr>
      <vt:lpstr>SiLver spoon</vt:lpstr>
      <vt:lpstr>Love spoon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Загороднева Галина Васильевна</cp:lastModifiedBy>
  <cp:revision>19</cp:revision>
  <dcterms:created xsi:type="dcterms:W3CDTF">2013-01-23T14:09:07Z</dcterms:created>
  <dcterms:modified xsi:type="dcterms:W3CDTF">2013-01-28T04:40:04Z</dcterms:modified>
</cp:coreProperties>
</file>