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75" r:id="rId6"/>
    <p:sldId id="277" r:id="rId7"/>
    <p:sldId id="276" r:id="rId8"/>
    <p:sldId id="278" r:id="rId9"/>
    <p:sldId id="279" r:id="rId10"/>
    <p:sldId id="262" r:id="rId11"/>
    <p:sldId id="263" r:id="rId12"/>
    <p:sldId id="264" r:id="rId13"/>
    <p:sldId id="272" r:id="rId14"/>
    <p:sldId id="28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6697" autoAdjust="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Британский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Ученики 6-7 </c:v>
                </c:pt>
                <c:pt idx="1">
                  <c:v>Ученики 9, 11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Американский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Ученики 6-7 </c:v>
                </c:pt>
                <c:pt idx="1">
                  <c:v>Ученики 9, 11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</c:v>
                </c:pt>
                <c:pt idx="1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Канадский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Ученики 6-7 </c:v>
                </c:pt>
                <c:pt idx="1">
                  <c:v>Ученики 9, 11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</c:v>
                </c:pt>
                <c:pt idx="1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Соц.диалекты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Ученики 6-7 </c:v>
                </c:pt>
                <c:pt idx="1">
                  <c:v>Ученики 9, 11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38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277056"/>
        <c:axId val="143282944"/>
      </c:barChart>
      <c:catAx>
        <c:axId val="14327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3282944"/>
        <c:crosses val="autoZero"/>
        <c:auto val="1"/>
        <c:lblAlgn val="ctr"/>
        <c:lblOffset val="100"/>
        <c:noMultiLvlLbl val="0"/>
      </c:catAx>
      <c:valAx>
        <c:axId val="143282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277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Жители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Британский</c:v>
                </c:pt>
                <c:pt idx="1">
                  <c:v>Basic</c:v>
                </c:pt>
                <c:pt idx="2">
                  <c:v>Cленг</c:v>
                </c:pt>
                <c:pt idx="3">
                  <c:v>Специальный</c:v>
                </c:pt>
                <c:pt idx="4">
                  <c:v>Англицизмы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68</c:v>
                </c:pt>
                <c:pt idx="1">
                  <c:v>68</c:v>
                </c:pt>
                <c:pt idx="2">
                  <c:v>34</c:v>
                </c:pt>
                <c:pt idx="3">
                  <c:v>17</c:v>
                </c:pt>
                <c:pt idx="4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00552B-4AAB-42DC-913E-043315676F8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241CED-99AE-4D0A-B7F0-0B733CD25284}">
      <dgm:prSet phldrT="[Текст]"/>
      <dgm:spPr>
        <a:solidFill>
          <a:srgbClr val="00B050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Объект исследования</a:t>
          </a:r>
          <a:endParaRPr lang="ru-RU" dirty="0">
            <a:solidFill>
              <a:srgbClr val="FF0000"/>
            </a:solidFill>
          </a:endParaRPr>
        </a:p>
      </dgm:t>
    </dgm:pt>
    <dgm:pt modelId="{A3DB2390-1913-4403-8896-27A9A1E3A187}" type="parTrans" cxnId="{1E963B5B-F09F-4C2C-8AFF-035E308B7AA3}">
      <dgm:prSet/>
      <dgm:spPr/>
      <dgm:t>
        <a:bodyPr/>
        <a:lstStyle/>
        <a:p>
          <a:endParaRPr lang="ru-RU"/>
        </a:p>
      </dgm:t>
    </dgm:pt>
    <dgm:pt modelId="{674F789C-8468-4318-906F-04A3C337840E}" type="sibTrans" cxnId="{1E963B5B-F09F-4C2C-8AFF-035E308B7AA3}">
      <dgm:prSet/>
      <dgm:spPr/>
      <dgm:t>
        <a:bodyPr/>
        <a:lstStyle/>
        <a:p>
          <a:endParaRPr lang="ru-RU"/>
        </a:p>
      </dgm:t>
    </dgm:pt>
    <dgm:pt modelId="{5A299C0E-E6D9-4DDC-8630-15F012AF3E56}">
      <dgm:prSet phldrT="[Текст]"/>
      <dgm:spPr/>
      <dgm:t>
        <a:bodyPr/>
        <a:lstStyle/>
        <a:p>
          <a:r>
            <a:rPr lang="ru-RU" dirty="0" smtClean="0"/>
            <a:t>Английский язык</a:t>
          </a:r>
          <a:endParaRPr lang="ru-RU" dirty="0"/>
        </a:p>
      </dgm:t>
    </dgm:pt>
    <dgm:pt modelId="{679287A8-C0CB-46B1-94AF-F3FDEB7D2ED3}" type="parTrans" cxnId="{A79BE0C0-F7A9-458D-BE19-51FCC7502988}">
      <dgm:prSet/>
      <dgm:spPr/>
      <dgm:t>
        <a:bodyPr/>
        <a:lstStyle/>
        <a:p>
          <a:endParaRPr lang="ru-RU"/>
        </a:p>
      </dgm:t>
    </dgm:pt>
    <dgm:pt modelId="{16D1F557-8232-4536-A039-F76804EFA9F1}" type="sibTrans" cxnId="{A79BE0C0-F7A9-458D-BE19-51FCC7502988}">
      <dgm:prSet/>
      <dgm:spPr/>
      <dgm:t>
        <a:bodyPr/>
        <a:lstStyle/>
        <a:p>
          <a:endParaRPr lang="ru-RU"/>
        </a:p>
      </dgm:t>
    </dgm:pt>
    <dgm:pt modelId="{F57F5D68-6F1E-467C-B84B-275A14E753E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Предмет исследования</a:t>
          </a:r>
          <a:endParaRPr lang="ru-RU" dirty="0">
            <a:solidFill>
              <a:srgbClr val="FF0000"/>
            </a:solidFill>
          </a:endParaRPr>
        </a:p>
      </dgm:t>
    </dgm:pt>
    <dgm:pt modelId="{9E74AA81-0420-4586-A24D-4C527C5235F7}" type="parTrans" cxnId="{AB3B6CF5-6A07-4244-B091-5E5543B7C5ED}">
      <dgm:prSet/>
      <dgm:spPr/>
      <dgm:t>
        <a:bodyPr/>
        <a:lstStyle/>
        <a:p>
          <a:endParaRPr lang="ru-RU"/>
        </a:p>
      </dgm:t>
    </dgm:pt>
    <dgm:pt modelId="{095A9183-7500-46D1-9B30-53682C2AEEB1}" type="sibTrans" cxnId="{AB3B6CF5-6A07-4244-B091-5E5543B7C5ED}">
      <dgm:prSet/>
      <dgm:spPr/>
      <dgm:t>
        <a:bodyPr/>
        <a:lstStyle/>
        <a:p>
          <a:endParaRPr lang="ru-RU"/>
        </a:p>
      </dgm:t>
    </dgm:pt>
    <dgm:pt modelId="{D3C29287-6F37-46A3-B7C7-AF976FB3E2F1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Гипотеза исследования</a:t>
          </a:r>
          <a:endParaRPr lang="ru-RU" dirty="0">
            <a:solidFill>
              <a:srgbClr val="FF0000"/>
            </a:solidFill>
          </a:endParaRPr>
        </a:p>
      </dgm:t>
    </dgm:pt>
    <dgm:pt modelId="{6E375EE1-D532-4AEA-9E1E-CB07E57D2B56}" type="parTrans" cxnId="{FED4A7C6-103C-4ED7-94A7-4EF5724BBAD4}">
      <dgm:prSet/>
      <dgm:spPr/>
      <dgm:t>
        <a:bodyPr/>
        <a:lstStyle/>
        <a:p>
          <a:endParaRPr lang="ru-RU"/>
        </a:p>
      </dgm:t>
    </dgm:pt>
    <dgm:pt modelId="{EB497F3F-A865-40F5-A728-FA27A662B373}" type="sibTrans" cxnId="{FED4A7C6-103C-4ED7-94A7-4EF5724BBAD4}">
      <dgm:prSet/>
      <dgm:spPr/>
      <dgm:t>
        <a:bodyPr/>
        <a:lstStyle/>
        <a:p>
          <a:endParaRPr lang="ru-RU"/>
        </a:p>
      </dgm:t>
    </dgm:pt>
    <dgm:pt modelId="{41630B75-821B-4212-8DF7-D5BD9031F59C}">
      <dgm:prSet phldrT="[Текст]"/>
      <dgm:spPr/>
      <dgm:t>
        <a:bodyPr/>
        <a:lstStyle/>
        <a:p>
          <a:r>
            <a:rPr lang="ru-RU" dirty="0" smtClean="0"/>
            <a:t>Возможно, в нашем городе жители используют разные варианты английского языка</a:t>
          </a:r>
          <a:endParaRPr lang="ru-RU" dirty="0"/>
        </a:p>
      </dgm:t>
    </dgm:pt>
    <dgm:pt modelId="{BBF57278-47AF-41F5-954A-2F25F386CFC6}" type="parTrans" cxnId="{BB51A407-6B36-4290-959A-EC041A2BEE36}">
      <dgm:prSet/>
      <dgm:spPr/>
      <dgm:t>
        <a:bodyPr/>
        <a:lstStyle/>
        <a:p>
          <a:endParaRPr lang="ru-RU"/>
        </a:p>
      </dgm:t>
    </dgm:pt>
    <dgm:pt modelId="{5369BEBF-C8A9-451F-95FE-D94D28931D39}" type="sibTrans" cxnId="{BB51A407-6B36-4290-959A-EC041A2BEE36}">
      <dgm:prSet/>
      <dgm:spPr/>
      <dgm:t>
        <a:bodyPr/>
        <a:lstStyle/>
        <a:p>
          <a:endParaRPr lang="ru-RU"/>
        </a:p>
      </dgm:t>
    </dgm:pt>
    <dgm:pt modelId="{1815F4F1-85A1-4A45-BCF8-2CFDFE1E9621}">
      <dgm:prSet/>
      <dgm:spPr/>
      <dgm:t>
        <a:bodyPr/>
        <a:lstStyle/>
        <a:p>
          <a:r>
            <a:rPr lang="ru-RU" dirty="0" smtClean="0"/>
            <a:t>Использование вариантов английского языка</a:t>
          </a:r>
          <a:endParaRPr lang="ru-RU" dirty="0"/>
        </a:p>
      </dgm:t>
    </dgm:pt>
    <dgm:pt modelId="{E3ADF9CB-2AA5-415D-BA7E-110C8DD9DA17}" type="parTrans" cxnId="{D87A0230-1444-40CA-B97F-7BE0ED707113}">
      <dgm:prSet/>
      <dgm:spPr/>
      <dgm:t>
        <a:bodyPr/>
        <a:lstStyle/>
        <a:p>
          <a:endParaRPr lang="ru-RU"/>
        </a:p>
      </dgm:t>
    </dgm:pt>
    <dgm:pt modelId="{80FBDCA6-6598-4C79-8A75-58F40B5ABF9D}" type="sibTrans" cxnId="{D87A0230-1444-40CA-B97F-7BE0ED707113}">
      <dgm:prSet/>
      <dgm:spPr/>
      <dgm:t>
        <a:bodyPr/>
        <a:lstStyle/>
        <a:p>
          <a:endParaRPr lang="ru-RU"/>
        </a:p>
      </dgm:t>
    </dgm:pt>
    <dgm:pt modelId="{4449376A-7980-405F-AF73-84DACC622570}" type="pres">
      <dgm:prSet presAssocID="{4500552B-4AAB-42DC-913E-043315676F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030A2D-4A7A-4FA1-9568-56A79A4A9ACC}" type="pres">
      <dgm:prSet presAssocID="{6D241CED-99AE-4D0A-B7F0-0B733CD25284}" presName="composite" presStyleCnt="0"/>
      <dgm:spPr/>
    </dgm:pt>
    <dgm:pt modelId="{0D75F5F2-10F1-448D-88E9-D4950D2BA9E5}" type="pres">
      <dgm:prSet presAssocID="{6D241CED-99AE-4D0A-B7F0-0B733CD2528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6A6A5-9490-487E-802B-DC4B6D8F2A1B}" type="pres">
      <dgm:prSet presAssocID="{6D241CED-99AE-4D0A-B7F0-0B733CD2528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CCE88-5296-40F1-8CC2-BF5BC2A3605C}" type="pres">
      <dgm:prSet presAssocID="{674F789C-8468-4318-906F-04A3C337840E}" presName="space" presStyleCnt="0"/>
      <dgm:spPr/>
    </dgm:pt>
    <dgm:pt modelId="{E6B6603E-9783-4C74-A8A3-E11FEE266ADD}" type="pres">
      <dgm:prSet presAssocID="{F57F5D68-6F1E-467C-B84B-275A14E753EA}" presName="composite" presStyleCnt="0"/>
      <dgm:spPr/>
    </dgm:pt>
    <dgm:pt modelId="{95376DAD-1B9C-438D-B4D6-0EF32086DE00}" type="pres">
      <dgm:prSet presAssocID="{F57F5D68-6F1E-467C-B84B-275A14E753E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BC7A4-2B5E-42AD-AF45-0AEBA0885A17}" type="pres">
      <dgm:prSet presAssocID="{F57F5D68-6F1E-467C-B84B-275A14E753E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B0F86-D529-4F1B-9C6F-58EBA1940265}" type="pres">
      <dgm:prSet presAssocID="{095A9183-7500-46D1-9B30-53682C2AEEB1}" presName="space" presStyleCnt="0"/>
      <dgm:spPr/>
    </dgm:pt>
    <dgm:pt modelId="{C138E003-E41E-4CA3-9EB6-7690641D9E4B}" type="pres">
      <dgm:prSet presAssocID="{D3C29287-6F37-46A3-B7C7-AF976FB3E2F1}" presName="composite" presStyleCnt="0"/>
      <dgm:spPr/>
    </dgm:pt>
    <dgm:pt modelId="{98318A78-3B1A-4393-8C95-BFD6EF3B1E68}" type="pres">
      <dgm:prSet presAssocID="{D3C29287-6F37-46A3-B7C7-AF976FB3E2F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3A239-1C46-4495-BA17-A025F33DEBAF}" type="pres">
      <dgm:prSet presAssocID="{D3C29287-6F37-46A3-B7C7-AF976FB3E2F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A05A17-C913-47B3-8E77-91805B59BA51}" type="presOf" srcId="{5A299C0E-E6D9-4DDC-8630-15F012AF3E56}" destId="{B366A6A5-9490-487E-802B-DC4B6D8F2A1B}" srcOrd="0" destOrd="0" presId="urn:microsoft.com/office/officeart/2005/8/layout/hList1"/>
    <dgm:cxn modelId="{7F8F8F1B-736F-482E-95A9-5BA2067F09C0}" type="presOf" srcId="{4500552B-4AAB-42DC-913E-043315676F8C}" destId="{4449376A-7980-405F-AF73-84DACC622570}" srcOrd="0" destOrd="0" presId="urn:microsoft.com/office/officeart/2005/8/layout/hList1"/>
    <dgm:cxn modelId="{D87A0230-1444-40CA-B97F-7BE0ED707113}" srcId="{F57F5D68-6F1E-467C-B84B-275A14E753EA}" destId="{1815F4F1-85A1-4A45-BCF8-2CFDFE1E9621}" srcOrd="0" destOrd="0" parTransId="{E3ADF9CB-2AA5-415D-BA7E-110C8DD9DA17}" sibTransId="{80FBDCA6-6598-4C79-8A75-58F40B5ABF9D}"/>
    <dgm:cxn modelId="{35B02650-31CE-4BD7-A4DE-18CF21DB1E89}" type="presOf" srcId="{41630B75-821B-4212-8DF7-D5BD9031F59C}" destId="{FB43A239-1C46-4495-BA17-A025F33DEBAF}" srcOrd="0" destOrd="0" presId="urn:microsoft.com/office/officeart/2005/8/layout/hList1"/>
    <dgm:cxn modelId="{672FBE88-1317-4888-9D73-59C85897B338}" type="presOf" srcId="{1815F4F1-85A1-4A45-BCF8-2CFDFE1E9621}" destId="{A3FBC7A4-2B5E-42AD-AF45-0AEBA0885A17}" srcOrd="0" destOrd="0" presId="urn:microsoft.com/office/officeart/2005/8/layout/hList1"/>
    <dgm:cxn modelId="{2AE22334-7EEF-4109-B086-0CAD3DE8D697}" type="presOf" srcId="{F57F5D68-6F1E-467C-B84B-275A14E753EA}" destId="{95376DAD-1B9C-438D-B4D6-0EF32086DE00}" srcOrd="0" destOrd="0" presId="urn:microsoft.com/office/officeart/2005/8/layout/hList1"/>
    <dgm:cxn modelId="{AB3B6CF5-6A07-4244-B091-5E5543B7C5ED}" srcId="{4500552B-4AAB-42DC-913E-043315676F8C}" destId="{F57F5D68-6F1E-467C-B84B-275A14E753EA}" srcOrd="1" destOrd="0" parTransId="{9E74AA81-0420-4586-A24D-4C527C5235F7}" sibTransId="{095A9183-7500-46D1-9B30-53682C2AEEB1}"/>
    <dgm:cxn modelId="{5A26F4CB-59BE-4F6B-AB6E-5E2676CC1B1E}" type="presOf" srcId="{6D241CED-99AE-4D0A-B7F0-0B733CD25284}" destId="{0D75F5F2-10F1-448D-88E9-D4950D2BA9E5}" srcOrd="0" destOrd="0" presId="urn:microsoft.com/office/officeart/2005/8/layout/hList1"/>
    <dgm:cxn modelId="{BB51A407-6B36-4290-959A-EC041A2BEE36}" srcId="{D3C29287-6F37-46A3-B7C7-AF976FB3E2F1}" destId="{41630B75-821B-4212-8DF7-D5BD9031F59C}" srcOrd="0" destOrd="0" parTransId="{BBF57278-47AF-41F5-954A-2F25F386CFC6}" sibTransId="{5369BEBF-C8A9-451F-95FE-D94D28931D39}"/>
    <dgm:cxn modelId="{A79BE0C0-F7A9-458D-BE19-51FCC7502988}" srcId="{6D241CED-99AE-4D0A-B7F0-0B733CD25284}" destId="{5A299C0E-E6D9-4DDC-8630-15F012AF3E56}" srcOrd="0" destOrd="0" parTransId="{679287A8-C0CB-46B1-94AF-F3FDEB7D2ED3}" sibTransId="{16D1F557-8232-4536-A039-F76804EFA9F1}"/>
    <dgm:cxn modelId="{D03C5B0B-2A8E-4CFA-B3F8-A1EB7436A8F7}" type="presOf" srcId="{D3C29287-6F37-46A3-B7C7-AF976FB3E2F1}" destId="{98318A78-3B1A-4393-8C95-BFD6EF3B1E68}" srcOrd="0" destOrd="0" presId="urn:microsoft.com/office/officeart/2005/8/layout/hList1"/>
    <dgm:cxn modelId="{FED4A7C6-103C-4ED7-94A7-4EF5724BBAD4}" srcId="{4500552B-4AAB-42DC-913E-043315676F8C}" destId="{D3C29287-6F37-46A3-B7C7-AF976FB3E2F1}" srcOrd="2" destOrd="0" parTransId="{6E375EE1-D532-4AEA-9E1E-CB07E57D2B56}" sibTransId="{EB497F3F-A865-40F5-A728-FA27A662B373}"/>
    <dgm:cxn modelId="{1E963B5B-F09F-4C2C-8AFF-035E308B7AA3}" srcId="{4500552B-4AAB-42DC-913E-043315676F8C}" destId="{6D241CED-99AE-4D0A-B7F0-0B733CD25284}" srcOrd="0" destOrd="0" parTransId="{A3DB2390-1913-4403-8896-27A9A1E3A187}" sibTransId="{674F789C-8468-4318-906F-04A3C337840E}"/>
    <dgm:cxn modelId="{84CE5F75-C04B-4BD4-8D07-2640C26F2036}" type="presParOf" srcId="{4449376A-7980-405F-AF73-84DACC622570}" destId="{2A030A2D-4A7A-4FA1-9568-56A79A4A9ACC}" srcOrd="0" destOrd="0" presId="urn:microsoft.com/office/officeart/2005/8/layout/hList1"/>
    <dgm:cxn modelId="{CF127A02-A543-4F5D-B39D-A451A82AF0D4}" type="presParOf" srcId="{2A030A2D-4A7A-4FA1-9568-56A79A4A9ACC}" destId="{0D75F5F2-10F1-448D-88E9-D4950D2BA9E5}" srcOrd="0" destOrd="0" presId="urn:microsoft.com/office/officeart/2005/8/layout/hList1"/>
    <dgm:cxn modelId="{23D878B4-AFF3-4673-8E99-6775934ECF82}" type="presParOf" srcId="{2A030A2D-4A7A-4FA1-9568-56A79A4A9ACC}" destId="{B366A6A5-9490-487E-802B-DC4B6D8F2A1B}" srcOrd="1" destOrd="0" presId="urn:microsoft.com/office/officeart/2005/8/layout/hList1"/>
    <dgm:cxn modelId="{7A89579D-B44B-40F0-A1CB-CC15A9512601}" type="presParOf" srcId="{4449376A-7980-405F-AF73-84DACC622570}" destId="{790CCE88-5296-40F1-8CC2-BF5BC2A3605C}" srcOrd="1" destOrd="0" presId="urn:microsoft.com/office/officeart/2005/8/layout/hList1"/>
    <dgm:cxn modelId="{8146350B-F8AE-4237-8DFF-CE529B9A0ABB}" type="presParOf" srcId="{4449376A-7980-405F-AF73-84DACC622570}" destId="{E6B6603E-9783-4C74-A8A3-E11FEE266ADD}" srcOrd="2" destOrd="0" presId="urn:microsoft.com/office/officeart/2005/8/layout/hList1"/>
    <dgm:cxn modelId="{0F6DB0AA-37CA-4B39-AF7A-F92E4EC26E0B}" type="presParOf" srcId="{E6B6603E-9783-4C74-A8A3-E11FEE266ADD}" destId="{95376DAD-1B9C-438D-B4D6-0EF32086DE00}" srcOrd="0" destOrd="0" presId="urn:microsoft.com/office/officeart/2005/8/layout/hList1"/>
    <dgm:cxn modelId="{6DB3D892-EC37-4A04-8C46-413F84E890EC}" type="presParOf" srcId="{E6B6603E-9783-4C74-A8A3-E11FEE266ADD}" destId="{A3FBC7A4-2B5E-42AD-AF45-0AEBA0885A17}" srcOrd="1" destOrd="0" presId="urn:microsoft.com/office/officeart/2005/8/layout/hList1"/>
    <dgm:cxn modelId="{76C0FAD6-B1D7-4E89-A214-BD970E8F3672}" type="presParOf" srcId="{4449376A-7980-405F-AF73-84DACC622570}" destId="{C97B0F86-D529-4F1B-9C6F-58EBA1940265}" srcOrd="3" destOrd="0" presId="urn:microsoft.com/office/officeart/2005/8/layout/hList1"/>
    <dgm:cxn modelId="{69F01B53-6353-4865-9B13-5C28D3322513}" type="presParOf" srcId="{4449376A-7980-405F-AF73-84DACC622570}" destId="{C138E003-E41E-4CA3-9EB6-7690641D9E4B}" srcOrd="4" destOrd="0" presId="urn:microsoft.com/office/officeart/2005/8/layout/hList1"/>
    <dgm:cxn modelId="{FB376111-1B96-47AA-B1B7-D1C66645D765}" type="presParOf" srcId="{C138E003-E41E-4CA3-9EB6-7690641D9E4B}" destId="{98318A78-3B1A-4393-8C95-BFD6EF3B1E68}" srcOrd="0" destOrd="0" presId="urn:microsoft.com/office/officeart/2005/8/layout/hList1"/>
    <dgm:cxn modelId="{2542D831-C371-4CBD-B3E6-155AA62541E9}" type="presParOf" srcId="{C138E003-E41E-4CA3-9EB6-7690641D9E4B}" destId="{FB43A239-1C46-4495-BA17-A025F33DEBAF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32EA3-E23B-4D8B-8AB7-00BDCBB10ABF}" type="doc">
      <dgm:prSet loTypeId="urn:microsoft.com/office/officeart/2005/8/layout/pyramid2" loCatId="list" qsTypeId="urn:microsoft.com/office/officeart/2005/8/quickstyle/simple1" qsCatId="simple" csTypeId="urn:microsoft.com/office/officeart/2005/8/colors/accent2_4" csCatId="accent2" phldr="1"/>
      <dgm:spPr/>
    </dgm:pt>
    <dgm:pt modelId="{0880F496-9886-4D88-A2D2-98CFF240D2AE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Теоретический</a:t>
          </a:r>
          <a:r>
            <a:rPr lang="ru-RU" dirty="0" smtClean="0"/>
            <a:t> </a:t>
          </a:r>
          <a:endParaRPr lang="ru-RU" dirty="0"/>
        </a:p>
      </dgm:t>
    </dgm:pt>
    <dgm:pt modelId="{12EAEC82-7A31-443D-839D-1DBDC6A349DA}" type="parTrans" cxnId="{5CD8AFDC-A18D-40FB-B5CE-C46154752396}">
      <dgm:prSet/>
      <dgm:spPr/>
      <dgm:t>
        <a:bodyPr/>
        <a:lstStyle/>
        <a:p>
          <a:endParaRPr lang="ru-RU"/>
        </a:p>
      </dgm:t>
    </dgm:pt>
    <dgm:pt modelId="{5C6334B2-C678-4C00-A464-A0F112EEFDA0}" type="sibTrans" cxnId="{5CD8AFDC-A18D-40FB-B5CE-C46154752396}">
      <dgm:prSet/>
      <dgm:spPr/>
      <dgm:t>
        <a:bodyPr/>
        <a:lstStyle/>
        <a:p>
          <a:endParaRPr lang="ru-RU"/>
        </a:p>
      </dgm:t>
    </dgm:pt>
    <dgm:pt modelId="{494E1F1E-108E-4135-9203-ECB8E633D7F4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Эмпирический</a:t>
          </a:r>
          <a:r>
            <a:rPr lang="ru-RU" dirty="0" smtClean="0"/>
            <a:t> </a:t>
          </a:r>
          <a:endParaRPr lang="ru-RU" dirty="0"/>
        </a:p>
      </dgm:t>
    </dgm:pt>
    <dgm:pt modelId="{8A278EC2-E07E-4345-BAD2-C2B29CDFC278}" type="parTrans" cxnId="{C2C1491E-4148-407C-8E2D-8AAF2F6E19D5}">
      <dgm:prSet/>
      <dgm:spPr/>
      <dgm:t>
        <a:bodyPr/>
        <a:lstStyle/>
        <a:p>
          <a:endParaRPr lang="ru-RU"/>
        </a:p>
      </dgm:t>
    </dgm:pt>
    <dgm:pt modelId="{F6B64CC3-562A-4825-9237-86A6A3DC752E}" type="sibTrans" cxnId="{C2C1491E-4148-407C-8E2D-8AAF2F6E19D5}">
      <dgm:prSet/>
      <dgm:spPr/>
      <dgm:t>
        <a:bodyPr/>
        <a:lstStyle/>
        <a:p>
          <a:endParaRPr lang="ru-RU"/>
        </a:p>
      </dgm:t>
    </dgm:pt>
    <dgm:pt modelId="{C647CD1A-4EC8-4E7B-B962-DCF74369C80E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Математический  </a:t>
          </a:r>
          <a:endParaRPr lang="ru-RU" dirty="0"/>
        </a:p>
      </dgm:t>
    </dgm:pt>
    <dgm:pt modelId="{2A62517D-5A75-45FF-9672-74469AC2F632}" type="parTrans" cxnId="{338878DD-B013-43D6-A350-A757901CED96}">
      <dgm:prSet/>
      <dgm:spPr/>
      <dgm:t>
        <a:bodyPr/>
        <a:lstStyle/>
        <a:p>
          <a:endParaRPr lang="ru-RU"/>
        </a:p>
      </dgm:t>
    </dgm:pt>
    <dgm:pt modelId="{ED13B7D6-1515-4149-A0C0-7F8D78F9E531}" type="sibTrans" cxnId="{338878DD-B013-43D6-A350-A757901CED96}">
      <dgm:prSet/>
      <dgm:spPr/>
      <dgm:t>
        <a:bodyPr/>
        <a:lstStyle/>
        <a:p>
          <a:endParaRPr lang="ru-RU"/>
        </a:p>
      </dgm:t>
    </dgm:pt>
    <dgm:pt modelId="{97BB7460-7F6F-4368-8B53-B9CF1579ECE3}">
      <dgm:prSet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Иллюстративный</a:t>
          </a:r>
          <a:r>
            <a:rPr lang="ru-RU" dirty="0" smtClean="0"/>
            <a:t> </a:t>
          </a:r>
          <a:endParaRPr lang="ru-RU" dirty="0"/>
        </a:p>
      </dgm:t>
    </dgm:pt>
    <dgm:pt modelId="{4F76FBA6-241A-48E7-AF00-02EB75226A65}" type="parTrans" cxnId="{1731BECE-1F15-4225-91EB-317183CB5BA8}">
      <dgm:prSet/>
      <dgm:spPr/>
      <dgm:t>
        <a:bodyPr/>
        <a:lstStyle/>
        <a:p>
          <a:endParaRPr lang="ru-RU"/>
        </a:p>
      </dgm:t>
    </dgm:pt>
    <dgm:pt modelId="{C6073253-42FE-4089-97DD-9E9939CE1F44}" type="sibTrans" cxnId="{1731BECE-1F15-4225-91EB-317183CB5BA8}">
      <dgm:prSet/>
      <dgm:spPr/>
      <dgm:t>
        <a:bodyPr/>
        <a:lstStyle/>
        <a:p>
          <a:endParaRPr lang="ru-RU"/>
        </a:p>
      </dgm:t>
    </dgm:pt>
    <dgm:pt modelId="{61BC0618-239B-46B6-85B7-0EAF52974DFB}">
      <dgm:prSet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Сравнения</a:t>
          </a:r>
          <a:endParaRPr lang="ru-RU" dirty="0">
            <a:solidFill>
              <a:srgbClr val="C00000"/>
            </a:solidFill>
          </a:endParaRPr>
        </a:p>
      </dgm:t>
    </dgm:pt>
    <dgm:pt modelId="{5A9021BE-1A53-427F-BC92-756A66638AC0}" type="parTrans" cxnId="{A3AC86EC-7A0C-4157-B543-2B1DD5FE308F}">
      <dgm:prSet/>
      <dgm:spPr/>
      <dgm:t>
        <a:bodyPr/>
        <a:lstStyle/>
        <a:p>
          <a:endParaRPr lang="ru-RU"/>
        </a:p>
      </dgm:t>
    </dgm:pt>
    <dgm:pt modelId="{0D5B1768-2DCA-45A0-B5AF-529C0CF4902D}" type="sibTrans" cxnId="{A3AC86EC-7A0C-4157-B543-2B1DD5FE308F}">
      <dgm:prSet/>
      <dgm:spPr/>
      <dgm:t>
        <a:bodyPr/>
        <a:lstStyle/>
        <a:p>
          <a:endParaRPr lang="ru-RU"/>
        </a:p>
      </dgm:t>
    </dgm:pt>
    <dgm:pt modelId="{18BF8B8F-6D77-49D2-BC35-EEA061096D19}" type="pres">
      <dgm:prSet presAssocID="{66532EA3-E23B-4D8B-8AB7-00BDCBB10ABF}" presName="compositeShape" presStyleCnt="0">
        <dgm:presLayoutVars>
          <dgm:dir/>
          <dgm:resizeHandles/>
        </dgm:presLayoutVars>
      </dgm:prSet>
      <dgm:spPr/>
    </dgm:pt>
    <dgm:pt modelId="{36068523-8FE1-4694-AFDA-79E10C8DF7FA}" type="pres">
      <dgm:prSet presAssocID="{66532EA3-E23B-4D8B-8AB7-00BDCBB10ABF}" presName="pyramid" presStyleLbl="node1" presStyleIdx="0" presStyleCnt="1" custLinFactNeighborX="915" custLinFactNeighborY="-922"/>
      <dgm:spPr>
        <a:solidFill>
          <a:srgbClr val="00B050"/>
        </a:solidFill>
      </dgm:spPr>
    </dgm:pt>
    <dgm:pt modelId="{B0A19447-BAA0-4F46-99B1-29854B307CE9}" type="pres">
      <dgm:prSet presAssocID="{66532EA3-E23B-4D8B-8AB7-00BDCBB10ABF}" presName="theList" presStyleCnt="0"/>
      <dgm:spPr/>
    </dgm:pt>
    <dgm:pt modelId="{39BA7A66-A5E8-4AD1-B0F4-4CA750225777}" type="pres">
      <dgm:prSet presAssocID="{0880F496-9886-4D88-A2D2-98CFF240D2AE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B75CF-3B1B-43EB-A63F-8FCB9AE62334}" type="pres">
      <dgm:prSet presAssocID="{0880F496-9886-4D88-A2D2-98CFF240D2AE}" presName="aSpace" presStyleCnt="0"/>
      <dgm:spPr/>
    </dgm:pt>
    <dgm:pt modelId="{2EC219B6-4E54-41F1-AE65-7633FEA0E581}" type="pres">
      <dgm:prSet presAssocID="{494E1F1E-108E-4135-9203-ECB8E633D7F4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F76EB-9275-488E-8096-1D20354F0296}" type="pres">
      <dgm:prSet presAssocID="{494E1F1E-108E-4135-9203-ECB8E633D7F4}" presName="aSpace" presStyleCnt="0"/>
      <dgm:spPr/>
    </dgm:pt>
    <dgm:pt modelId="{3B03B884-942E-40F5-B38B-1E9A11E6E89F}" type="pres">
      <dgm:prSet presAssocID="{61BC0618-239B-46B6-85B7-0EAF52974DFB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96A2D-7F11-4A33-9493-2D2B11678B83}" type="pres">
      <dgm:prSet presAssocID="{61BC0618-239B-46B6-85B7-0EAF52974DFB}" presName="aSpace" presStyleCnt="0"/>
      <dgm:spPr/>
    </dgm:pt>
    <dgm:pt modelId="{272523D1-0B19-4A18-973E-A143A22E641A}" type="pres">
      <dgm:prSet presAssocID="{C647CD1A-4EC8-4E7B-B962-DCF74369C80E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9D276-38E6-4A0E-9AB5-C8FA1EEAC6DC}" type="pres">
      <dgm:prSet presAssocID="{C647CD1A-4EC8-4E7B-B962-DCF74369C80E}" presName="aSpace" presStyleCnt="0"/>
      <dgm:spPr/>
    </dgm:pt>
    <dgm:pt modelId="{F790B3B6-7DA4-4D5E-A151-8A4FF52A6E19}" type="pres">
      <dgm:prSet presAssocID="{97BB7460-7F6F-4368-8B53-B9CF1579ECE3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9AE10-C90E-4F1F-8448-6D52C1048258}" type="pres">
      <dgm:prSet presAssocID="{97BB7460-7F6F-4368-8B53-B9CF1579ECE3}" presName="aSpace" presStyleCnt="0"/>
      <dgm:spPr/>
    </dgm:pt>
  </dgm:ptLst>
  <dgm:cxnLst>
    <dgm:cxn modelId="{C2C1491E-4148-407C-8E2D-8AAF2F6E19D5}" srcId="{66532EA3-E23B-4D8B-8AB7-00BDCBB10ABF}" destId="{494E1F1E-108E-4135-9203-ECB8E633D7F4}" srcOrd="1" destOrd="0" parTransId="{8A278EC2-E07E-4345-BAD2-C2B29CDFC278}" sibTransId="{F6B64CC3-562A-4825-9237-86A6A3DC752E}"/>
    <dgm:cxn modelId="{619E89A9-E9CF-405E-9137-FF2781071729}" type="presOf" srcId="{97BB7460-7F6F-4368-8B53-B9CF1579ECE3}" destId="{F790B3B6-7DA4-4D5E-A151-8A4FF52A6E19}" srcOrd="0" destOrd="0" presId="urn:microsoft.com/office/officeart/2005/8/layout/pyramid2"/>
    <dgm:cxn modelId="{1731BECE-1F15-4225-91EB-317183CB5BA8}" srcId="{66532EA3-E23B-4D8B-8AB7-00BDCBB10ABF}" destId="{97BB7460-7F6F-4368-8B53-B9CF1579ECE3}" srcOrd="4" destOrd="0" parTransId="{4F76FBA6-241A-48E7-AF00-02EB75226A65}" sibTransId="{C6073253-42FE-4089-97DD-9E9939CE1F44}"/>
    <dgm:cxn modelId="{7FC130E5-238C-4848-A503-673132438558}" type="presOf" srcId="{0880F496-9886-4D88-A2D2-98CFF240D2AE}" destId="{39BA7A66-A5E8-4AD1-B0F4-4CA750225777}" srcOrd="0" destOrd="0" presId="urn:microsoft.com/office/officeart/2005/8/layout/pyramid2"/>
    <dgm:cxn modelId="{C1A433EA-C9CE-4AE7-8A4D-7AF7877AEFB4}" type="presOf" srcId="{494E1F1E-108E-4135-9203-ECB8E633D7F4}" destId="{2EC219B6-4E54-41F1-AE65-7633FEA0E581}" srcOrd="0" destOrd="0" presId="urn:microsoft.com/office/officeart/2005/8/layout/pyramid2"/>
    <dgm:cxn modelId="{5C618A03-AE0C-4023-B4D6-ADCCB8954FF6}" type="presOf" srcId="{66532EA3-E23B-4D8B-8AB7-00BDCBB10ABF}" destId="{18BF8B8F-6D77-49D2-BC35-EEA061096D19}" srcOrd="0" destOrd="0" presId="urn:microsoft.com/office/officeart/2005/8/layout/pyramid2"/>
    <dgm:cxn modelId="{02837C1B-7534-4BE9-9CC5-C57FF20AD314}" type="presOf" srcId="{61BC0618-239B-46B6-85B7-0EAF52974DFB}" destId="{3B03B884-942E-40F5-B38B-1E9A11E6E89F}" srcOrd="0" destOrd="0" presId="urn:microsoft.com/office/officeart/2005/8/layout/pyramid2"/>
    <dgm:cxn modelId="{CF5AB057-54B2-46B6-B460-2AF7D93B2F8C}" type="presOf" srcId="{C647CD1A-4EC8-4E7B-B962-DCF74369C80E}" destId="{272523D1-0B19-4A18-973E-A143A22E641A}" srcOrd="0" destOrd="0" presId="urn:microsoft.com/office/officeart/2005/8/layout/pyramid2"/>
    <dgm:cxn modelId="{338878DD-B013-43D6-A350-A757901CED96}" srcId="{66532EA3-E23B-4D8B-8AB7-00BDCBB10ABF}" destId="{C647CD1A-4EC8-4E7B-B962-DCF74369C80E}" srcOrd="3" destOrd="0" parTransId="{2A62517D-5A75-45FF-9672-74469AC2F632}" sibTransId="{ED13B7D6-1515-4149-A0C0-7F8D78F9E531}"/>
    <dgm:cxn modelId="{A3AC86EC-7A0C-4157-B543-2B1DD5FE308F}" srcId="{66532EA3-E23B-4D8B-8AB7-00BDCBB10ABF}" destId="{61BC0618-239B-46B6-85B7-0EAF52974DFB}" srcOrd="2" destOrd="0" parTransId="{5A9021BE-1A53-427F-BC92-756A66638AC0}" sibTransId="{0D5B1768-2DCA-45A0-B5AF-529C0CF4902D}"/>
    <dgm:cxn modelId="{5CD8AFDC-A18D-40FB-B5CE-C46154752396}" srcId="{66532EA3-E23B-4D8B-8AB7-00BDCBB10ABF}" destId="{0880F496-9886-4D88-A2D2-98CFF240D2AE}" srcOrd="0" destOrd="0" parTransId="{12EAEC82-7A31-443D-839D-1DBDC6A349DA}" sibTransId="{5C6334B2-C678-4C00-A464-A0F112EEFDA0}"/>
    <dgm:cxn modelId="{10EC9D05-B007-4828-8382-AA74CFFB716E}" type="presParOf" srcId="{18BF8B8F-6D77-49D2-BC35-EEA061096D19}" destId="{36068523-8FE1-4694-AFDA-79E10C8DF7FA}" srcOrd="0" destOrd="0" presId="urn:microsoft.com/office/officeart/2005/8/layout/pyramid2"/>
    <dgm:cxn modelId="{8CB7EADE-16B1-487D-8DBE-060DDC932EBB}" type="presParOf" srcId="{18BF8B8F-6D77-49D2-BC35-EEA061096D19}" destId="{B0A19447-BAA0-4F46-99B1-29854B307CE9}" srcOrd="1" destOrd="0" presId="urn:microsoft.com/office/officeart/2005/8/layout/pyramid2"/>
    <dgm:cxn modelId="{D5D7BFCA-D803-4CA9-A6E2-6B85647BAA01}" type="presParOf" srcId="{B0A19447-BAA0-4F46-99B1-29854B307CE9}" destId="{39BA7A66-A5E8-4AD1-B0F4-4CA750225777}" srcOrd="0" destOrd="0" presId="urn:microsoft.com/office/officeart/2005/8/layout/pyramid2"/>
    <dgm:cxn modelId="{29FD7DF9-58EC-485E-98BC-03118E9EB87B}" type="presParOf" srcId="{B0A19447-BAA0-4F46-99B1-29854B307CE9}" destId="{3C5B75CF-3B1B-43EB-A63F-8FCB9AE62334}" srcOrd="1" destOrd="0" presId="urn:microsoft.com/office/officeart/2005/8/layout/pyramid2"/>
    <dgm:cxn modelId="{70E07F21-DF2A-461F-AE7E-BB4F4C5C02CF}" type="presParOf" srcId="{B0A19447-BAA0-4F46-99B1-29854B307CE9}" destId="{2EC219B6-4E54-41F1-AE65-7633FEA0E581}" srcOrd="2" destOrd="0" presId="urn:microsoft.com/office/officeart/2005/8/layout/pyramid2"/>
    <dgm:cxn modelId="{56B404F5-4A7F-4F11-AA7F-A7A50455FFE9}" type="presParOf" srcId="{B0A19447-BAA0-4F46-99B1-29854B307CE9}" destId="{576F76EB-9275-488E-8096-1D20354F0296}" srcOrd="3" destOrd="0" presId="urn:microsoft.com/office/officeart/2005/8/layout/pyramid2"/>
    <dgm:cxn modelId="{5BA99130-224F-4AAB-866F-48CA2A133237}" type="presParOf" srcId="{B0A19447-BAA0-4F46-99B1-29854B307CE9}" destId="{3B03B884-942E-40F5-B38B-1E9A11E6E89F}" srcOrd="4" destOrd="0" presId="urn:microsoft.com/office/officeart/2005/8/layout/pyramid2"/>
    <dgm:cxn modelId="{62EF7985-734B-4FF9-BD91-BC044956D486}" type="presParOf" srcId="{B0A19447-BAA0-4F46-99B1-29854B307CE9}" destId="{56696A2D-7F11-4A33-9493-2D2B11678B83}" srcOrd="5" destOrd="0" presId="urn:microsoft.com/office/officeart/2005/8/layout/pyramid2"/>
    <dgm:cxn modelId="{715D7B46-A677-4546-B723-96A3DC65340B}" type="presParOf" srcId="{B0A19447-BAA0-4F46-99B1-29854B307CE9}" destId="{272523D1-0B19-4A18-973E-A143A22E641A}" srcOrd="6" destOrd="0" presId="urn:microsoft.com/office/officeart/2005/8/layout/pyramid2"/>
    <dgm:cxn modelId="{9FC6201D-D1D7-4543-9F0D-7341446B7EFE}" type="presParOf" srcId="{B0A19447-BAA0-4F46-99B1-29854B307CE9}" destId="{38F9D276-38E6-4A0E-9AB5-C8FA1EEAC6DC}" srcOrd="7" destOrd="0" presId="urn:microsoft.com/office/officeart/2005/8/layout/pyramid2"/>
    <dgm:cxn modelId="{CCC80EA2-94EF-4B77-8811-EF2B27E29002}" type="presParOf" srcId="{B0A19447-BAA0-4F46-99B1-29854B307CE9}" destId="{F790B3B6-7DA4-4D5E-A151-8A4FF52A6E19}" srcOrd="8" destOrd="0" presId="urn:microsoft.com/office/officeart/2005/8/layout/pyramid2"/>
    <dgm:cxn modelId="{378A0794-BFD9-4E64-8E03-21B588D78861}" type="presParOf" srcId="{B0A19447-BAA0-4F46-99B1-29854B307CE9}" destId="{D019AE10-C90E-4F1F-8448-6D52C1048258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E1A20F-6D47-4AB2-948C-C04C6AEB30C1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33D7F7-52FD-4314-B73B-C2AE1C0606F3}" type="pres">
      <dgm:prSet presAssocID="{DBE1A20F-6D47-4AB2-948C-C04C6AEB30C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B059623-1961-40D4-A3E3-3E7940D7AC89}" type="presOf" srcId="{DBE1A20F-6D47-4AB2-948C-C04C6AEB30C1}" destId="{9A33D7F7-52FD-4314-B73B-C2AE1C0606F3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9822D9-A39D-4076-9880-3457710D140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72ECA86-7131-49AC-8334-5F574EA82E42}">
      <dgm:prSet phldrT="[Текст]"/>
      <dgm:spPr/>
      <dgm:t>
        <a:bodyPr/>
        <a:lstStyle/>
        <a:p>
          <a:r>
            <a:rPr lang="ru-RU" dirty="0" smtClean="0"/>
            <a:t>Изучение литературы в библиотеках города, материалов интернета</a:t>
          </a:r>
          <a:endParaRPr lang="ru-RU" dirty="0"/>
        </a:p>
      </dgm:t>
    </dgm:pt>
    <dgm:pt modelId="{03AB7204-C855-4AF7-8C34-34322264239B}" type="parTrans" cxnId="{93428D54-269F-4B60-B38B-F30D8B26B93C}">
      <dgm:prSet/>
      <dgm:spPr/>
      <dgm:t>
        <a:bodyPr/>
        <a:lstStyle/>
        <a:p>
          <a:endParaRPr lang="ru-RU"/>
        </a:p>
      </dgm:t>
    </dgm:pt>
    <dgm:pt modelId="{15725F57-2851-4F17-AECD-C8698B136B0E}" type="sibTrans" cxnId="{93428D54-269F-4B60-B38B-F30D8B26B93C}">
      <dgm:prSet/>
      <dgm:spPr/>
      <dgm:t>
        <a:bodyPr/>
        <a:lstStyle/>
        <a:p>
          <a:endParaRPr lang="ru-RU"/>
        </a:p>
      </dgm:t>
    </dgm:pt>
    <dgm:pt modelId="{803A75AB-ABEC-4B21-AA9E-D6AF2BF59BBB}">
      <dgm:prSet phldrT="[Текст]"/>
      <dgm:spPr/>
      <dgm:t>
        <a:bodyPr/>
        <a:lstStyle/>
        <a:p>
          <a:r>
            <a:rPr lang="ru-RU" dirty="0" smtClean="0"/>
            <a:t>Оформление буклета, исследовательской работы</a:t>
          </a:r>
          <a:endParaRPr lang="ru-RU" dirty="0"/>
        </a:p>
      </dgm:t>
    </dgm:pt>
    <dgm:pt modelId="{ACC4595C-EFBB-45C4-8809-6A0509B2DE83}" type="parTrans" cxnId="{18C2C4B3-00BB-42DC-87DE-E97C4463934A}">
      <dgm:prSet/>
      <dgm:spPr/>
      <dgm:t>
        <a:bodyPr/>
        <a:lstStyle/>
        <a:p>
          <a:endParaRPr lang="ru-RU"/>
        </a:p>
      </dgm:t>
    </dgm:pt>
    <dgm:pt modelId="{3C360AC1-7080-4070-A98B-321D9086F762}" type="sibTrans" cxnId="{18C2C4B3-00BB-42DC-87DE-E97C4463934A}">
      <dgm:prSet/>
      <dgm:spPr/>
      <dgm:t>
        <a:bodyPr/>
        <a:lstStyle/>
        <a:p>
          <a:endParaRPr lang="ru-RU"/>
        </a:p>
      </dgm:t>
    </dgm:pt>
    <dgm:pt modelId="{C6B84175-5988-4EF8-BB4D-407776CB65CD}">
      <dgm:prSet/>
      <dgm:spPr/>
      <dgm:t>
        <a:bodyPr/>
        <a:lstStyle/>
        <a:p>
          <a:r>
            <a:rPr lang="ru-RU" dirty="0" smtClean="0"/>
            <a:t>Составление анкет, посещение офисов города, социологический опрос </a:t>
          </a:r>
          <a:endParaRPr lang="ru-RU" dirty="0"/>
        </a:p>
      </dgm:t>
    </dgm:pt>
    <dgm:pt modelId="{829A90B7-C57C-426D-BC28-C0850D31DBAC}" type="parTrans" cxnId="{949F5651-09B1-4809-8917-212210BA464B}">
      <dgm:prSet/>
      <dgm:spPr/>
      <dgm:t>
        <a:bodyPr/>
        <a:lstStyle/>
        <a:p>
          <a:endParaRPr lang="ru-RU"/>
        </a:p>
      </dgm:t>
    </dgm:pt>
    <dgm:pt modelId="{D59F7701-55AE-43A3-BF4F-BD26CE65CD80}" type="sibTrans" cxnId="{949F5651-09B1-4809-8917-212210BA464B}">
      <dgm:prSet/>
      <dgm:spPr/>
      <dgm:t>
        <a:bodyPr/>
        <a:lstStyle/>
        <a:p>
          <a:endParaRPr lang="ru-RU"/>
        </a:p>
      </dgm:t>
    </dgm:pt>
    <dgm:pt modelId="{D25844FE-F8CB-4CCA-84FC-1842B5105E7C}">
      <dgm:prSet/>
      <dgm:spPr/>
      <dgm:t>
        <a:bodyPr/>
        <a:lstStyle/>
        <a:p>
          <a:r>
            <a:rPr lang="ru-RU" dirty="0" smtClean="0"/>
            <a:t>Оформление презентации на тему «Варианты английского языка»; выступление перед учениками</a:t>
          </a:r>
          <a:endParaRPr lang="ru-RU" dirty="0"/>
        </a:p>
      </dgm:t>
    </dgm:pt>
    <dgm:pt modelId="{588D1F0A-31CE-4F5E-B1B2-39CB47F7E17B}" type="parTrans" cxnId="{91D79CCB-85C4-4BE6-9F5C-5DF81153F6DA}">
      <dgm:prSet/>
      <dgm:spPr/>
      <dgm:t>
        <a:bodyPr/>
        <a:lstStyle/>
        <a:p>
          <a:endParaRPr lang="ru-RU"/>
        </a:p>
      </dgm:t>
    </dgm:pt>
    <dgm:pt modelId="{255A9071-26D1-43AB-A22D-FCB7D1091999}" type="sibTrans" cxnId="{91D79CCB-85C4-4BE6-9F5C-5DF81153F6DA}">
      <dgm:prSet/>
      <dgm:spPr/>
      <dgm:t>
        <a:bodyPr/>
        <a:lstStyle/>
        <a:p>
          <a:endParaRPr lang="ru-RU"/>
        </a:p>
      </dgm:t>
    </dgm:pt>
    <dgm:pt modelId="{5EEE588B-0EF6-437D-AB1B-AF3BB9F28233}">
      <dgm:prSet/>
      <dgm:spPr/>
      <dgm:t>
        <a:bodyPr/>
        <a:lstStyle/>
        <a:p>
          <a:r>
            <a:rPr lang="ru-RU" dirty="0" smtClean="0"/>
            <a:t>Анализ данных исследования</a:t>
          </a:r>
          <a:endParaRPr lang="ru-RU" dirty="0"/>
        </a:p>
      </dgm:t>
    </dgm:pt>
    <dgm:pt modelId="{93CF7F66-B53F-40B4-92E0-9AC84557CD36}" type="parTrans" cxnId="{EAB110E9-086D-41A8-9751-7837A82D6ABD}">
      <dgm:prSet/>
      <dgm:spPr/>
      <dgm:t>
        <a:bodyPr/>
        <a:lstStyle/>
        <a:p>
          <a:endParaRPr lang="ru-RU"/>
        </a:p>
      </dgm:t>
    </dgm:pt>
    <dgm:pt modelId="{6A1E611D-E8FA-4C97-9AA3-1429CB46D344}" type="sibTrans" cxnId="{EAB110E9-086D-41A8-9751-7837A82D6ABD}">
      <dgm:prSet/>
      <dgm:spPr/>
      <dgm:t>
        <a:bodyPr/>
        <a:lstStyle/>
        <a:p>
          <a:endParaRPr lang="ru-RU"/>
        </a:p>
      </dgm:t>
    </dgm:pt>
    <dgm:pt modelId="{4CF55108-A3AC-4DAD-9C6D-461512411E47}" type="pres">
      <dgm:prSet presAssocID="{2C9822D9-A39D-4076-9880-3457710D140B}" presName="compositeShape" presStyleCnt="0">
        <dgm:presLayoutVars>
          <dgm:dir/>
          <dgm:resizeHandles/>
        </dgm:presLayoutVars>
      </dgm:prSet>
      <dgm:spPr/>
    </dgm:pt>
    <dgm:pt modelId="{15F90764-127F-47FD-B269-8C5B170CDEBB}" type="pres">
      <dgm:prSet presAssocID="{2C9822D9-A39D-4076-9880-3457710D140B}" presName="pyramid" presStyleLbl="node1" presStyleIdx="0" presStyleCnt="1"/>
      <dgm:spPr/>
    </dgm:pt>
    <dgm:pt modelId="{51DE9C24-86B0-422E-93C6-2388BAF5D3B1}" type="pres">
      <dgm:prSet presAssocID="{2C9822D9-A39D-4076-9880-3457710D140B}" presName="theList" presStyleCnt="0"/>
      <dgm:spPr/>
    </dgm:pt>
    <dgm:pt modelId="{CA778C73-DCCB-4790-BBBE-D58BD8811B89}" type="pres">
      <dgm:prSet presAssocID="{572ECA86-7131-49AC-8334-5F574EA82E42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2275F-39C2-45F2-818B-0759C376BB21}" type="pres">
      <dgm:prSet presAssocID="{572ECA86-7131-49AC-8334-5F574EA82E42}" presName="aSpace" presStyleCnt="0"/>
      <dgm:spPr/>
    </dgm:pt>
    <dgm:pt modelId="{1A29DFDF-CB1F-427B-93CA-3B1FBF253501}" type="pres">
      <dgm:prSet presAssocID="{C6B84175-5988-4EF8-BB4D-407776CB65CD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18D9A-6CCC-4A7D-8893-06B02659FD6C}" type="pres">
      <dgm:prSet presAssocID="{C6B84175-5988-4EF8-BB4D-407776CB65CD}" presName="aSpace" presStyleCnt="0"/>
      <dgm:spPr/>
    </dgm:pt>
    <dgm:pt modelId="{24223A84-9FE4-450B-A1F3-4BE08D78AFC6}" type="pres">
      <dgm:prSet presAssocID="{D25844FE-F8CB-4CCA-84FC-1842B5105E7C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2D914-73E0-4389-BC40-5EE9BFC53176}" type="pres">
      <dgm:prSet presAssocID="{D25844FE-F8CB-4CCA-84FC-1842B5105E7C}" presName="aSpace" presStyleCnt="0"/>
      <dgm:spPr/>
    </dgm:pt>
    <dgm:pt modelId="{CAC1061A-3D76-4281-8ED1-03BF9814A4C5}" type="pres">
      <dgm:prSet presAssocID="{5EEE588B-0EF6-437D-AB1B-AF3BB9F28233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A2E6F-6C63-4891-8ABD-2F6641A13288}" type="pres">
      <dgm:prSet presAssocID="{5EEE588B-0EF6-437D-AB1B-AF3BB9F28233}" presName="aSpace" presStyleCnt="0"/>
      <dgm:spPr/>
    </dgm:pt>
    <dgm:pt modelId="{B8D7CE43-8EF2-4154-87A5-C4EEB18EE5DD}" type="pres">
      <dgm:prSet presAssocID="{803A75AB-ABEC-4B21-AA9E-D6AF2BF59BBB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63AE2-B027-4D5E-AE30-CC44B6256B42}" type="pres">
      <dgm:prSet presAssocID="{803A75AB-ABEC-4B21-AA9E-D6AF2BF59BBB}" presName="aSpace" presStyleCnt="0"/>
      <dgm:spPr/>
    </dgm:pt>
  </dgm:ptLst>
  <dgm:cxnLst>
    <dgm:cxn modelId="{949F5651-09B1-4809-8917-212210BA464B}" srcId="{2C9822D9-A39D-4076-9880-3457710D140B}" destId="{C6B84175-5988-4EF8-BB4D-407776CB65CD}" srcOrd="1" destOrd="0" parTransId="{829A90B7-C57C-426D-BC28-C0850D31DBAC}" sibTransId="{D59F7701-55AE-43A3-BF4F-BD26CE65CD80}"/>
    <dgm:cxn modelId="{93428D54-269F-4B60-B38B-F30D8B26B93C}" srcId="{2C9822D9-A39D-4076-9880-3457710D140B}" destId="{572ECA86-7131-49AC-8334-5F574EA82E42}" srcOrd="0" destOrd="0" parTransId="{03AB7204-C855-4AF7-8C34-34322264239B}" sibTransId="{15725F57-2851-4F17-AECD-C8698B136B0E}"/>
    <dgm:cxn modelId="{BA8D773B-7F84-41E0-82C5-F825E31BB767}" type="presOf" srcId="{5EEE588B-0EF6-437D-AB1B-AF3BB9F28233}" destId="{CAC1061A-3D76-4281-8ED1-03BF9814A4C5}" srcOrd="0" destOrd="0" presId="urn:microsoft.com/office/officeart/2005/8/layout/pyramid2"/>
    <dgm:cxn modelId="{DBFA167D-D64D-475A-93D9-D2E32C4F19B5}" type="presOf" srcId="{2C9822D9-A39D-4076-9880-3457710D140B}" destId="{4CF55108-A3AC-4DAD-9C6D-461512411E47}" srcOrd="0" destOrd="0" presId="urn:microsoft.com/office/officeart/2005/8/layout/pyramid2"/>
    <dgm:cxn modelId="{91D79CCB-85C4-4BE6-9F5C-5DF81153F6DA}" srcId="{2C9822D9-A39D-4076-9880-3457710D140B}" destId="{D25844FE-F8CB-4CCA-84FC-1842B5105E7C}" srcOrd="2" destOrd="0" parTransId="{588D1F0A-31CE-4F5E-B1B2-39CB47F7E17B}" sibTransId="{255A9071-26D1-43AB-A22D-FCB7D1091999}"/>
    <dgm:cxn modelId="{EAB110E9-086D-41A8-9751-7837A82D6ABD}" srcId="{2C9822D9-A39D-4076-9880-3457710D140B}" destId="{5EEE588B-0EF6-437D-AB1B-AF3BB9F28233}" srcOrd="3" destOrd="0" parTransId="{93CF7F66-B53F-40B4-92E0-9AC84557CD36}" sibTransId="{6A1E611D-E8FA-4C97-9AA3-1429CB46D344}"/>
    <dgm:cxn modelId="{18C2C4B3-00BB-42DC-87DE-E97C4463934A}" srcId="{2C9822D9-A39D-4076-9880-3457710D140B}" destId="{803A75AB-ABEC-4B21-AA9E-D6AF2BF59BBB}" srcOrd="4" destOrd="0" parTransId="{ACC4595C-EFBB-45C4-8809-6A0509B2DE83}" sibTransId="{3C360AC1-7080-4070-A98B-321D9086F762}"/>
    <dgm:cxn modelId="{4444AEAE-160E-4EC3-A331-4348C52BC976}" type="presOf" srcId="{D25844FE-F8CB-4CCA-84FC-1842B5105E7C}" destId="{24223A84-9FE4-450B-A1F3-4BE08D78AFC6}" srcOrd="0" destOrd="0" presId="urn:microsoft.com/office/officeart/2005/8/layout/pyramid2"/>
    <dgm:cxn modelId="{635161AE-EBDB-4B30-B373-0B68A71A5D65}" type="presOf" srcId="{572ECA86-7131-49AC-8334-5F574EA82E42}" destId="{CA778C73-DCCB-4790-BBBE-D58BD8811B89}" srcOrd="0" destOrd="0" presId="urn:microsoft.com/office/officeart/2005/8/layout/pyramid2"/>
    <dgm:cxn modelId="{B368A329-F08D-4ADD-B971-A111D5348128}" type="presOf" srcId="{803A75AB-ABEC-4B21-AA9E-D6AF2BF59BBB}" destId="{B8D7CE43-8EF2-4154-87A5-C4EEB18EE5DD}" srcOrd="0" destOrd="0" presId="urn:microsoft.com/office/officeart/2005/8/layout/pyramid2"/>
    <dgm:cxn modelId="{30CE4B00-073A-4028-9A52-97F853256729}" type="presOf" srcId="{C6B84175-5988-4EF8-BB4D-407776CB65CD}" destId="{1A29DFDF-CB1F-427B-93CA-3B1FBF253501}" srcOrd="0" destOrd="0" presId="urn:microsoft.com/office/officeart/2005/8/layout/pyramid2"/>
    <dgm:cxn modelId="{7486F25C-9408-4F3A-A796-829CAF93A521}" type="presParOf" srcId="{4CF55108-A3AC-4DAD-9C6D-461512411E47}" destId="{15F90764-127F-47FD-B269-8C5B170CDEBB}" srcOrd="0" destOrd="0" presId="urn:microsoft.com/office/officeart/2005/8/layout/pyramid2"/>
    <dgm:cxn modelId="{D1E6536A-E77D-4CCE-BE35-2E3BA8E31049}" type="presParOf" srcId="{4CF55108-A3AC-4DAD-9C6D-461512411E47}" destId="{51DE9C24-86B0-422E-93C6-2388BAF5D3B1}" srcOrd="1" destOrd="0" presId="urn:microsoft.com/office/officeart/2005/8/layout/pyramid2"/>
    <dgm:cxn modelId="{0EE1D608-7C76-413A-B162-741A18A7B5B5}" type="presParOf" srcId="{51DE9C24-86B0-422E-93C6-2388BAF5D3B1}" destId="{CA778C73-DCCB-4790-BBBE-D58BD8811B89}" srcOrd="0" destOrd="0" presId="urn:microsoft.com/office/officeart/2005/8/layout/pyramid2"/>
    <dgm:cxn modelId="{4C43439E-9942-490F-8F80-4C87F9E0407F}" type="presParOf" srcId="{51DE9C24-86B0-422E-93C6-2388BAF5D3B1}" destId="{F032275F-39C2-45F2-818B-0759C376BB21}" srcOrd="1" destOrd="0" presId="urn:microsoft.com/office/officeart/2005/8/layout/pyramid2"/>
    <dgm:cxn modelId="{61C2A749-8E29-4329-85A4-E6EE68682A98}" type="presParOf" srcId="{51DE9C24-86B0-422E-93C6-2388BAF5D3B1}" destId="{1A29DFDF-CB1F-427B-93CA-3B1FBF253501}" srcOrd="2" destOrd="0" presId="urn:microsoft.com/office/officeart/2005/8/layout/pyramid2"/>
    <dgm:cxn modelId="{8E327E67-A729-4C8D-BDDE-A0E7B6CE5C00}" type="presParOf" srcId="{51DE9C24-86B0-422E-93C6-2388BAF5D3B1}" destId="{7E318D9A-6CCC-4A7D-8893-06B02659FD6C}" srcOrd="3" destOrd="0" presId="urn:microsoft.com/office/officeart/2005/8/layout/pyramid2"/>
    <dgm:cxn modelId="{FC354966-EB3E-42E7-8EE9-EEE0E2BB5079}" type="presParOf" srcId="{51DE9C24-86B0-422E-93C6-2388BAF5D3B1}" destId="{24223A84-9FE4-450B-A1F3-4BE08D78AFC6}" srcOrd="4" destOrd="0" presId="urn:microsoft.com/office/officeart/2005/8/layout/pyramid2"/>
    <dgm:cxn modelId="{A5E47BC8-EAB7-4DFE-89B7-B00D8CBF2676}" type="presParOf" srcId="{51DE9C24-86B0-422E-93C6-2388BAF5D3B1}" destId="{9882D914-73E0-4389-BC40-5EE9BFC53176}" srcOrd="5" destOrd="0" presId="urn:microsoft.com/office/officeart/2005/8/layout/pyramid2"/>
    <dgm:cxn modelId="{B4997386-E182-4E89-88B8-2822E0A0FCE7}" type="presParOf" srcId="{51DE9C24-86B0-422E-93C6-2388BAF5D3B1}" destId="{CAC1061A-3D76-4281-8ED1-03BF9814A4C5}" srcOrd="6" destOrd="0" presId="urn:microsoft.com/office/officeart/2005/8/layout/pyramid2"/>
    <dgm:cxn modelId="{BC3B9913-0C0A-4CB6-94FE-E79ED1864169}" type="presParOf" srcId="{51DE9C24-86B0-422E-93C6-2388BAF5D3B1}" destId="{7B2A2E6F-6C63-4891-8ABD-2F6641A13288}" srcOrd="7" destOrd="0" presId="urn:microsoft.com/office/officeart/2005/8/layout/pyramid2"/>
    <dgm:cxn modelId="{9D05CE7B-D1BE-4BC0-B5D1-C00B3E2A4F73}" type="presParOf" srcId="{51DE9C24-86B0-422E-93C6-2388BAF5D3B1}" destId="{B8D7CE43-8EF2-4154-87A5-C4EEB18EE5DD}" srcOrd="8" destOrd="0" presId="urn:microsoft.com/office/officeart/2005/8/layout/pyramid2"/>
    <dgm:cxn modelId="{B2E5FB40-FAE5-4C75-94B1-560D76E0509A}" type="presParOf" srcId="{51DE9C24-86B0-422E-93C6-2388BAF5D3B1}" destId="{B4063AE2-B027-4D5E-AE30-CC44B6256B4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9A13E1-5498-4999-B16E-1F667D46AC3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2877EA-1AD6-4384-9B3E-DCC675728D27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Бизнес английский (деловой стиль)</a:t>
          </a:r>
          <a:endParaRPr lang="ru-RU" sz="1400" dirty="0">
            <a:solidFill>
              <a:schemeClr val="tx1"/>
            </a:solidFill>
          </a:endParaRPr>
        </a:p>
      </dgm:t>
    </dgm:pt>
    <dgm:pt modelId="{AC7B8181-3C7C-4401-8D53-FF2522A0F6F0}" type="parTrans" cxnId="{26E1AF10-6299-4CDB-8B63-FC9E19D752C5}">
      <dgm:prSet/>
      <dgm:spPr/>
      <dgm:t>
        <a:bodyPr/>
        <a:lstStyle/>
        <a:p>
          <a:endParaRPr lang="ru-RU"/>
        </a:p>
      </dgm:t>
    </dgm:pt>
    <dgm:pt modelId="{5AE00FA4-6F11-430E-AC88-BB0129D614CD}" type="sibTrans" cxnId="{26E1AF10-6299-4CDB-8B63-FC9E19D752C5}">
      <dgm:prSet/>
      <dgm:spPr/>
      <dgm:t>
        <a:bodyPr/>
        <a:lstStyle/>
        <a:p>
          <a:endParaRPr lang="ru-RU"/>
        </a:p>
      </dgm:t>
    </dgm:pt>
    <dgm:pt modelId="{47E318E9-52C9-434C-8948-10902E35178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Медицинский английский</a:t>
          </a:r>
          <a:endParaRPr lang="ru-RU" sz="1400" dirty="0">
            <a:solidFill>
              <a:schemeClr val="tx1"/>
            </a:solidFill>
          </a:endParaRPr>
        </a:p>
      </dgm:t>
    </dgm:pt>
    <dgm:pt modelId="{6FE88C88-82C1-4A86-B465-DD9E1B5D37A4}" type="parTrans" cxnId="{C7FFF9C7-DC3A-4F8C-8EC5-9AAF1A7E8471}">
      <dgm:prSet/>
      <dgm:spPr/>
      <dgm:t>
        <a:bodyPr/>
        <a:lstStyle/>
        <a:p>
          <a:endParaRPr lang="ru-RU"/>
        </a:p>
      </dgm:t>
    </dgm:pt>
    <dgm:pt modelId="{37EF816A-FD50-48D2-8D79-42CB8CD5F486}" type="sibTrans" cxnId="{C7FFF9C7-DC3A-4F8C-8EC5-9AAF1A7E8471}">
      <dgm:prSet/>
      <dgm:spPr/>
      <dgm:t>
        <a:bodyPr/>
        <a:lstStyle/>
        <a:p>
          <a:endParaRPr lang="ru-RU"/>
        </a:p>
      </dgm:t>
    </dgm:pt>
    <dgm:pt modelId="{E22A7E49-EA9E-4BDA-9747-33E52F225E08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Служебный английский (разговорник)</a:t>
          </a:r>
          <a:endParaRPr lang="ru-RU" dirty="0">
            <a:solidFill>
              <a:schemeClr val="tx1"/>
            </a:solidFill>
          </a:endParaRPr>
        </a:p>
      </dgm:t>
    </dgm:pt>
    <dgm:pt modelId="{3E1264BF-40B0-4B08-815B-57C5D4A0C418}" type="parTrans" cxnId="{C8624911-EA5B-46B1-807A-5CAE11BA0CAB}">
      <dgm:prSet/>
      <dgm:spPr/>
      <dgm:t>
        <a:bodyPr/>
        <a:lstStyle/>
        <a:p>
          <a:endParaRPr lang="ru-RU"/>
        </a:p>
      </dgm:t>
    </dgm:pt>
    <dgm:pt modelId="{0B276193-2CE5-430E-878C-CEE2E7084D43}" type="sibTrans" cxnId="{C8624911-EA5B-46B1-807A-5CAE11BA0CAB}">
      <dgm:prSet/>
      <dgm:spPr/>
      <dgm:t>
        <a:bodyPr/>
        <a:lstStyle/>
        <a:p>
          <a:endParaRPr lang="ru-RU"/>
        </a:p>
      </dgm:t>
    </dgm:pt>
    <dgm:pt modelId="{AC7B5A00-6637-41B2-AD12-21BFBCA9B8D0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Технический английский   (язык высоких технологий)</a:t>
          </a:r>
          <a:endParaRPr lang="ru-RU" dirty="0">
            <a:solidFill>
              <a:schemeClr val="tx1"/>
            </a:solidFill>
          </a:endParaRPr>
        </a:p>
      </dgm:t>
    </dgm:pt>
    <dgm:pt modelId="{D74C9035-F308-4EA6-981D-3548F5E9D123}" type="parTrans" cxnId="{9A1AB6E0-AB7E-4BB8-A6A8-0F8E13F2C9E5}">
      <dgm:prSet/>
      <dgm:spPr/>
      <dgm:t>
        <a:bodyPr/>
        <a:lstStyle/>
        <a:p>
          <a:endParaRPr lang="ru-RU"/>
        </a:p>
      </dgm:t>
    </dgm:pt>
    <dgm:pt modelId="{786B4514-2C89-44B4-AB4B-1643B372120A}" type="sibTrans" cxnId="{9A1AB6E0-AB7E-4BB8-A6A8-0F8E13F2C9E5}">
      <dgm:prSet/>
      <dgm:spPr/>
      <dgm:t>
        <a:bodyPr/>
        <a:lstStyle/>
        <a:p>
          <a:endParaRPr lang="ru-RU"/>
        </a:p>
      </dgm:t>
    </dgm:pt>
    <dgm:pt modelId="{1763066C-F95B-4E83-893A-76A75EFF9A9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Basic</a:t>
          </a:r>
          <a:r>
            <a:rPr lang="ru-RU" sz="1400" dirty="0" smtClean="0">
              <a:solidFill>
                <a:schemeClr val="tx1"/>
              </a:solidFill>
            </a:rPr>
            <a:t> ( язык </a:t>
          </a:r>
          <a:r>
            <a:rPr lang="ru-RU" sz="1400" dirty="0" err="1" smtClean="0">
              <a:solidFill>
                <a:schemeClr val="tx1"/>
              </a:solidFill>
            </a:rPr>
            <a:t>програм</a:t>
          </a:r>
          <a:r>
            <a:rPr lang="ru-RU" sz="1400" dirty="0" smtClean="0">
              <a:solidFill>
                <a:schemeClr val="tx1"/>
              </a:solidFill>
            </a:rPr>
            <a:t>-</a:t>
          </a:r>
        </a:p>
        <a:p>
          <a:r>
            <a:rPr lang="ru-RU" sz="1400" dirty="0" err="1" smtClean="0">
              <a:solidFill>
                <a:schemeClr val="tx1"/>
              </a:solidFill>
            </a:rPr>
            <a:t>мирования</a:t>
          </a:r>
          <a:r>
            <a:rPr lang="ru-RU" sz="1400" dirty="0" smtClean="0">
              <a:solidFill>
                <a:schemeClr val="tx1"/>
              </a:solidFill>
            </a:rPr>
            <a:t>)</a:t>
          </a:r>
          <a:endParaRPr lang="ru-RU" sz="1400" dirty="0">
            <a:solidFill>
              <a:schemeClr val="tx1"/>
            </a:solidFill>
          </a:endParaRPr>
        </a:p>
      </dgm:t>
    </dgm:pt>
    <dgm:pt modelId="{7F37DFCE-BE25-4C7F-AC04-6D023B44C23D}" type="parTrans" cxnId="{F03AB5A7-E381-4EEB-9AFD-07E1FA60F06F}">
      <dgm:prSet/>
      <dgm:spPr/>
      <dgm:t>
        <a:bodyPr/>
        <a:lstStyle/>
        <a:p>
          <a:endParaRPr lang="ru-RU"/>
        </a:p>
      </dgm:t>
    </dgm:pt>
    <dgm:pt modelId="{184D6C8B-F258-423A-9D21-6407219069ED}" type="sibTrans" cxnId="{F03AB5A7-E381-4EEB-9AFD-07E1FA60F06F}">
      <dgm:prSet/>
      <dgm:spPr/>
      <dgm:t>
        <a:bodyPr/>
        <a:lstStyle/>
        <a:p>
          <a:endParaRPr lang="ru-RU"/>
        </a:p>
      </dgm:t>
    </dgm:pt>
    <dgm:pt modelId="{644CB233-406D-4B81-A099-16F75D8F227C}" type="pres">
      <dgm:prSet presAssocID="{309A13E1-5498-4999-B16E-1F667D46AC3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DF06B-DC59-44E7-8FFD-04D4525326B3}" type="pres">
      <dgm:prSet presAssocID="{DA2877EA-1AD6-4384-9B3E-DCC675728D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62758-C918-4B7F-8724-FD739BDC112F}" type="pres">
      <dgm:prSet presAssocID="{DA2877EA-1AD6-4384-9B3E-DCC675728D27}" presName="spNode" presStyleCnt="0"/>
      <dgm:spPr/>
    </dgm:pt>
    <dgm:pt modelId="{DC421441-A8B5-4D5A-B154-61CEA602DCE0}" type="pres">
      <dgm:prSet presAssocID="{5AE00FA4-6F11-430E-AC88-BB0129D614C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5736446-D125-4CCC-A27F-32A46EDF7682}" type="pres">
      <dgm:prSet presAssocID="{47E318E9-52C9-434C-8948-10902E35178E}" presName="node" presStyleLbl="node1" presStyleIdx="1" presStyleCnt="5" custRadScaleRad="97062" custRadScaleInc="-2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8CDCC-B265-4832-9F5E-1A9F4398A086}" type="pres">
      <dgm:prSet presAssocID="{47E318E9-52C9-434C-8948-10902E35178E}" presName="spNode" presStyleCnt="0"/>
      <dgm:spPr/>
    </dgm:pt>
    <dgm:pt modelId="{0B246D77-9680-42CC-B0B1-82BFD72A9C2A}" type="pres">
      <dgm:prSet presAssocID="{37EF816A-FD50-48D2-8D79-42CB8CD5F48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DB41B8C-3738-4DAB-B318-7B3FD7EE0FFD}" type="pres">
      <dgm:prSet presAssocID="{E22A7E49-EA9E-4BDA-9747-33E52F225E0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E4FF0-CF4D-4E80-A5F4-446592CD3CA6}" type="pres">
      <dgm:prSet presAssocID="{E22A7E49-EA9E-4BDA-9747-33E52F225E08}" presName="spNode" presStyleCnt="0"/>
      <dgm:spPr/>
    </dgm:pt>
    <dgm:pt modelId="{1BA8D404-0F08-4DE5-9451-9651D3F6322B}" type="pres">
      <dgm:prSet presAssocID="{0B276193-2CE5-430E-878C-CEE2E7084D4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40F6DE7-9E28-458B-AFB2-37E1313AF5D2}" type="pres">
      <dgm:prSet presAssocID="{AC7B5A00-6637-41B2-AD12-21BFBCA9B8D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6D144-F23E-4DF7-B684-CD2A5BBCD67E}" type="pres">
      <dgm:prSet presAssocID="{AC7B5A00-6637-41B2-AD12-21BFBCA9B8D0}" presName="spNode" presStyleCnt="0"/>
      <dgm:spPr/>
    </dgm:pt>
    <dgm:pt modelId="{871DA8E1-20CD-43F0-A1B7-A63E309002C1}" type="pres">
      <dgm:prSet presAssocID="{786B4514-2C89-44B4-AB4B-1643B372120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4519A74-5533-46C5-981E-CB4BC456305D}" type="pres">
      <dgm:prSet presAssocID="{1763066C-F95B-4E83-893A-76A75EFF9A9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641C2-6BAB-45FF-9AC0-4C026D491C96}" type="pres">
      <dgm:prSet presAssocID="{1763066C-F95B-4E83-893A-76A75EFF9A98}" presName="spNode" presStyleCnt="0"/>
      <dgm:spPr/>
    </dgm:pt>
    <dgm:pt modelId="{E1072566-5AA7-416F-A4C2-BCA66AD3B417}" type="pres">
      <dgm:prSet presAssocID="{184D6C8B-F258-423A-9D21-6407219069E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57F8DED-E41F-4DEA-89A4-068CFA18A02E}" type="presOf" srcId="{AC7B5A00-6637-41B2-AD12-21BFBCA9B8D0}" destId="{640F6DE7-9E28-458B-AFB2-37E1313AF5D2}" srcOrd="0" destOrd="0" presId="urn:microsoft.com/office/officeart/2005/8/layout/cycle6"/>
    <dgm:cxn modelId="{D3889FB0-E55B-45E2-AC88-19A8601CE5ED}" type="presOf" srcId="{E22A7E49-EA9E-4BDA-9747-33E52F225E08}" destId="{5DB41B8C-3738-4DAB-B318-7B3FD7EE0FFD}" srcOrd="0" destOrd="0" presId="urn:microsoft.com/office/officeart/2005/8/layout/cycle6"/>
    <dgm:cxn modelId="{26E1AF10-6299-4CDB-8B63-FC9E19D752C5}" srcId="{309A13E1-5498-4999-B16E-1F667D46AC32}" destId="{DA2877EA-1AD6-4384-9B3E-DCC675728D27}" srcOrd="0" destOrd="0" parTransId="{AC7B8181-3C7C-4401-8D53-FF2522A0F6F0}" sibTransId="{5AE00FA4-6F11-430E-AC88-BB0129D614CD}"/>
    <dgm:cxn modelId="{FCEB68D7-A551-4EDF-BDAC-9FB1E921B85C}" type="presOf" srcId="{DA2877EA-1AD6-4384-9B3E-DCC675728D27}" destId="{524DF06B-DC59-44E7-8FFD-04D4525326B3}" srcOrd="0" destOrd="0" presId="urn:microsoft.com/office/officeart/2005/8/layout/cycle6"/>
    <dgm:cxn modelId="{F03AB5A7-E381-4EEB-9AFD-07E1FA60F06F}" srcId="{309A13E1-5498-4999-B16E-1F667D46AC32}" destId="{1763066C-F95B-4E83-893A-76A75EFF9A98}" srcOrd="4" destOrd="0" parTransId="{7F37DFCE-BE25-4C7F-AC04-6D023B44C23D}" sibTransId="{184D6C8B-F258-423A-9D21-6407219069ED}"/>
    <dgm:cxn modelId="{8BC5EDD2-A2E5-43F6-9BBB-0844FCB11189}" type="presOf" srcId="{786B4514-2C89-44B4-AB4B-1643B372120A}" destId="{871DA8E1-20CD-43F0-A1B7-A63E309002C1}" srcOrd="0" destOrd="0" presId="urn:microsoft.com/office/officeart/2005/8/layout/cycle6"/>
    <dgm:cxn modelId="{69C1C7E2-7BE3-4C52-865D-15FC525DF424}" type="presOf" srcId="{1763066C-F95B-4E83-893A-76A75EFF9A98}" destId="{A4519A74-5533-46C5-981E-CB4BC456305D}" srcOrd="0" destOrd="0" presId="urn:microsoft.com/office/officeart/2005/8/layout/cycle6"/>
    <dgm:cxn modelId="{DCF21829-B2CA-4700-B02E-4697D570B283}" type="presOf" srcId="{0B276193-2CE5-430E-878C-CEE2E7084D43}" destId="{1BA8D404-0F08-4DE5-9451-9651D3F6322B}" srcOrd="0" destOrd="0" presId="urn:microsoft.com/office/officeart/2005/8/layout/cycle6"/>
    <dgm:cxn modelId="{8602AB07-FC36-4460-A6A0-8C7FCE5C5571}" type="presOf" srcId="{184D6C8B-F258-423A-9D21-6407219069ED}" destId="{E1072566-5AA7-416F-A4C2-BCA66AD3B417}" srcOrd="0" destOrd="0" presId="urn:microsoft.com/office/officeart/2005/8/layout/cycle6"/>
    <dgm:cxn modelId="{9A1AB6E0-AB7E-4BB8-A6A8-0F8E13F2C9E5}" srcId="{309A13E1-5498-4999-B16E-1F667D46AC32}" destId="{AC7B5A00-6637-41B2-AD12-21BFBCA9B8D0}" srcOrd="3" destOrd="0" parTransId="{D74C9035-F308-4EA6-981D-3548F5E9D123}" sibTransId="{786B4514-2C89-44B4-AB4B-1643B372120A}"/>
    <dgm:cxn modelId="{7CF7B27D-0E4F-4D33-9593-6E0AD3ABAD29}" type="presOf" srcId="{309A13E1-5498-4999-B16E-1F667D46AC32}" destId="{644CB233-406D-4B81-A099-16F75D8F227C}" srcOrd="0" destOrd="0" presId="urn:microsoft.com/office/officeart/2005/8/layout/cycle6"/>
    <dgm:cxn modelId="{A5AA0A7C-F737-41F4-A154-BF277B95ED39}" type="presOf" srcId="{37EF816A-FD50-48D2-8D79-42CB8CD5F486}" destId="{0B246D77-9680-42CC-B0B1-82BFD72A9C2A}" srcOrd="0" destOrd="0" presId="urn:microsoft.com/office/officeart/2005/8/layout/cycle6"/>
    <dgm:cxn modelId="{C7FFF9C7-DC3A-4F8C-8EC5-9AAF1A7E8471}" srcId="{309A13E1-5498-4999-B16E-1F667D46AC32}" destId="{47E318E9-52C9-434C-8948-10902E35178E}" srcOrd="1" destOrd="0" parTransId="{6FE88C88-82C1-4A86-B465-DD9E1B5D37A4}" sibTransId="{37EF816A-FD50-48D2-8D79-42CB8CD5F486}"/>
    <dgm:cxn modelId="{6B009FB3-1F7C-49DD-BF89-F866DD93EADA}" type="presOf" srcId="{5AE00FA4-6F11-430E-AC88-BB0129D614CD}" destId="{DC421441-A8B5-4D5A-B154-61CEA602DCE0}" srcOrd="0" destOrd="0" presId="urn:microsoft.com/office/officeart/2005/8/layout/cycle6"/>
    <dgm:cxn modelId="{C8624911-EA5B-46B1-807A-5CAE11BA0CAB}" srcId="{309A13E1-5498-4999-B16E-1F667D46AC32}" destId="{E22A7E49-EA9E-4BDA-9747-33E52F225E08}" srcOrd="2" destOrd="0" parTransId="{3E1264BF-40B0-4B08-815B-57C5D4A0C418}" sibTransId="{0B276193-2CE5-430E-878C-CEE2E7084D43}"/>
    <dgm:cxn modelId="{32F21E5D-4E45-4D10-8ED9-8123DEEDED2E}" type="presOf" srcId="{47E318E9-52C9-434C-8948-10902E35178E}" destId="{F5736446-D125-4CCC-A27F-32A46EDF7682}" srcOrd="0" destOrd="0" presId="urn:microsoft.com/office/officeart/2005/8/layout/cycle6"/>
    <dgm:cxn modelId="{FBE03B98-8C81-49D3-9BEE-BFDA0C2BCBA0}" type="presParOf" srcId="{644CB233-406D-4B81-A099-16F75D8F227C}" destId="{524DF06B-DC59-44E7-8FFD-04D4525326B3}" srcOrd="0" destOrd="0" presId="urn:microsoft.com/office/officeart/2005/8/layout/cycle6"/>
    <dgm:cxn modelId="{44F2BF76-E258-4166-A8B9-82E2DCB5A69E}" type="presParOf" srcId="{644CB233-406D-4B81-A099-16F75D8F227C}" destId="{90762758-C918-4B7F-8724-FD739BDC112F}" srcOrd="1" destOrd="0" presId="urn:microsoft.com/office/officeart/2005/8/layout/cycle6"/>
    <dgm:cxn modelId="{54091BB5-E23B-4F22-A7CE-4CEE2E363757}" type="presParOf" srcId="{644CB233-406D-4B81-A099-16F75D8F227C}" destId="{DC421441-A8B5-4D5A-B154-61CEA602DCE0}" srcOrd="2" destOrd="0" presId="urn:microsoft.com/office/officeart/2005/8/layout/cycle6"/>
    <dgm:cxn modelId="{71ECE961-DEEA-475E-AC19-2565FC48613A}" type="presParOf" srcId="{644CB233-406D-4B81-A099-16F75D8F227C}" destId="{F5736446-D125-4CCC-A27F-32A46EDF7682}" srcOrd="3" destOrd="0" presId="urn:microsoft.com/office/officeart/2005/8/layout/cycle6"/>
    <dgm:cxn modelId="{BCF8912B-0773-406A-94D5-6AB63F024E64}" type="presParOf" srcId="{644CB233-406D-4B81-A099-16F75D8F227C}" destId="{8208CDCC-B265-4832-9F5E-1A9F4398A086}" srcOrd="4" destOrd="0" presId="urn:microsoft.com/office/officeart/2005/8/layout/cycle6"/>
    <dgm:cxn modelId="{B9B3EDDA-C867-4327-8A14-88ABA1866E76}" type="presParOf" srcId="{644CB233-406D-4B81-A099-16F75D8F227C}" destId="{0B246D77-9680-42CC-B0B1-82BFD72A9C2A}" srcOrd="5" destOrd="0" presId="urn:microsoft.com/office/officeart/2005/8/layout/cycle6"/>
    <dgm:cxn modelId="{7F7A1D9A-AEEE-40BE-BF5A-BA3DAA87202A}" type="presParOf" srcId="{644CB233-406D-4B81-A099-16F75D8F227C}" destId="{5DB41B8C-3738-4DAB-B318-7B3FD7EE0FFD}" srcOrd="6" destOrd="0" presId="urn:microsoft.com/office/officeart/2005/8/layout/cycle6"/>
    <dgm:cxn modelId="{29A888CF-75C7-43B8-A11F-BB9CEA669D61}" type="presParOf" srcId="{644CB233-406D-4B81-A099-16F75D8F227C}" destId="{F15E4FF0-CF4D-4E80-A5F4-446592CD3CA6}" srcOrd="7" destOrd="0" presId="urn:microsoft.com/office/officeart/2005/8/layout/cycle6"/>
    <dgm:cxn modelId="{1F28E123-D9D6-4FBB-BD70-AD2FBC1A9E8D}" type="presParOf" srcId="{644CB233-406D-4B81-A099-16F75D8F227C}" destId="{1BA8D404-0F08-4DE5-9451-9651D3F6322B}" srcOrd="8" destOrd="0" presId="urn:microsoft.com/office/officeart/2005/8/layout/cycle6"/>
    <dgm:cxn modelId="{38991282-B6BA-4FBE-A0DE-0CA60B348926}" type="presParOf" srcId="{644CB233-406D-4B81-A099-16F75D8F227C}" destId="{640F6DE7-9E28-458B-AFB2-37E1313AF5D2}" srcOrd="9" destOrd="0" presId="urn:microsoft.com/office/officeart/2005/8/layout/cycle6"/>
    <dgm:cxn modelId="{C3FA1C7A-9733-43EE-BB0E-29B62654C70A}" type="presParOf" srcId="{644CB233-406D-4B81-A099-16F75D8F227C}" destId="{AB56D144-F23E-4DF7-B684-CD2A5BBCD67E}" srcOrd="10" destOrd="0" presId="urn:microsoft.com/office/officeart/2005/8/layout/cycle6"/>
    <dgm:cxn modelId="{3237A71F-7122-4B13-89F0-B735F7E7F502}" type="presParOf" srcId="{644CB233-406D-4B81-A099-16F75D8F227C}" destId="{871DA8E1-20CD-43F0-A1B7-A63E309002C1}" srcOrd="11" destOrd="0" presId="urn:microsoft.com/office/officeart/2005/8/layout/cycle6"/>
    <dgm:cxn modelId="{C3C4E65A-A8F4-4110-9BBF-902049AEA93E}" type="presParOf" srcId="{644CB233-406D-4B81-A099-16F75D8F227C}" destId="{A4519A74-5533-46C5-981E-CB4BC456305D}" srcOrd="12" destOrd="0" presId="urn:microsoft.com/office/officeart/2005/8/layout/cycle6"/>
    <dgm:cxn modelId="{C9D3E696-6FF9-4BA7-95C1-E8480818C6C1}" type="presParOf" srcId="{644CB233-406D-4B81-A099-16F75D8F227C}" destId="{82B641C2-6BAB-45FF-9AC0-4C026D491C96}" srcOrd="13" destOrd="0" presId="urn:microsoft.com/office/officeart/2005/8/layout/cycle6"/>
    <dgm:cxn modelId="{9F14A3DC-0030-4682-A1DF-48672F7E17F9}" type="presParOf" srcId="{644CB233-406D-4B81-A099-16F75D8F227C}" destId="{E1072566-5AA7-416F-A4C2-BCA66AD3B41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5F5F2-10F1-448D-88E9-D4950D2BA9E5}">
      <dsp:nvSpPr>
        <dsp:cNvPr id="0" name=""/>
        <dsp:cNvSpPr/>
      </dsp:nvSpPr>
      <dsp:spPr>
        <a:xfrm>
          <a:off x="2571" y="956813"/>
          <a:ext cx="2507456" cy="82760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Объект исследования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2571" y="956813"/>
        <a:ext cx="2507456" cy="827604"/>
      </dsp:txXfrm>
    </dsp:sp>
    <dsp:sp modelId="{B366A6A5-9490-487E-802B-DC4B6D8F2A1B}">
      <dsp:nvSpPr>
        <dsp:cNvPr id="0" name=""/>
        <dsp:cNvSpPr/>
      </dsp:nvSpPr>
      <dsp:spPr>
        <a:xfrm>
          <a:off x="2571" y="1784418"/>
          <a:ext cx="2507456" cy="28750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Английский язык</a:t>
          </a:r>
          <a:endParaRPr lang="ru-RU" sz="2400" kern="1200" dirty="0"/>
        </a:p>
      </dsp:txBody>
      <dsp:txXfrm>
        <a:off x="2571" y="1784418"/>
        <a:ext cx="2507456" cy="2875044"/>
      </dsp:txXfrm>
    </dsp:sp>
    <dsp:sp modelId="{95376DAD-1B9C-438D-B4D6-0EF32086DE00}">
      <dsp:nvSpPr>
        <dsp:cNvPr id="0" name=""/>
        <dsp:cNvSpPr/>
      </dsp:nvSpPr>
      <dsp:spPr>
        <a:xfrm>
          <a:off x="2861071" y="956813"/>
          <a:ext cx="2507456" cy="82760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Предмет исследования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2861071" y="956813"/>
        <a:ext cx="2507456" cy="827604"/>
      </dsp:txXfrm>
    </dsp:sp>
    <dsp:sp modelId="{A3FBC7A4-2B5E-42AD-AF45-0AEBA0885A17}">
      <dsp:nvSpPr>
        <dsp:cNvPr id="0" name=""/>
        <dsp:cNvSpPr/>
      </dsp:nvSpPr>
      <dsp:spPr>
        <a:xfrm>
          <a:off x="2861071" y="1784418"/>
          <a:ext cx="2507456" cy="28750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Использование вариантов английского языка</a:t>
          </a:r>
          <a:endParaRPr lang="ru-RU" sz="2400" kern="1200" dirty="0"/>
        </a:p>
      </dsp:txBody>
      <dsp:txXfrm>
        <a:off x="2861071" y="1784418"/>
        <a:ext cx="2507456" cy="2875044"/>
      </dsp:txXfrm>
    </dsp:sp>
    <dsp:sp modelId="{98318A78-3B1A-4393-8C95-BFD6EF3B1E68}">
      <dsp:nvSpPr>
        <dsp:cNvPr id="0" name=""/>
        <dsp:cNvSpPr/>
      </dsp:nvSpPr>
      <dsp:spPr>
        <a:xfrm>
          <a:off x="5719571" y="956813"/>
          <a:ext cx="2507456" cy="82760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Гипотеза исследования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5719571" y="956813"/>
        <a:ext cx="2507456" cy="827604"/>
      </dsp:txXfrm>
    </dsp:sp>
    <dsp:sp modelId="{FB43A239-1C46-4495-BA17-A025F33DEBAF}">
      <dsp:nvSpPr>
        <dsp:cNvPr id="0" name=""/>
        <dsp:cNvSpPr/>
      </dsp:nvSpPr>
      <dsp:spPr>
        <a:xfrm>
          <a:off x="5719571" y="1784418"/>
          <a:ext cx="2507456" cy="28750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Возможно, в нашем городе жители используют разные варианты английского языка</a:t>
          </a:r>
          <a:endParaRPr lang="ru-RU" sz="2400" kern="1200" dirty="0"/>
        </a:p>
      </dsp:txBody>
      <dsp:txXfrm>
        <a:off x="5719571" y="1784418"/>
        <a:ext cx="2507456" cy="2875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68523-8FE1-4694-AFDA-79E10C8DF7FA}">
      <dsp:nvSpPr>
        <dsp:cNvPr id="0" name=""/>
        <dsp:cNvSpPr/>
      </dsp:nvSpPr>
      <dsp:spPr>
        <a:xfrm>
          <a:off x="102768" y="0"/>
          <a:ext cx="4176463" cy="4176463"/>
        </a:xfrm>
        <a:prstGeom prst="triangl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A7A66-A5E8-4AD1-B0F4-4CA750225777}">
      <dsp:nvSpPr>
        <dsp:cNvPr id="0" name=""/>
        <dsp:cNvSpPr/>
      </dsp:nvSpPr>
      <dsp:spPr>
        <a:xfrm>
          <a:off x="2152785" y="418054"/>
          <a:ext cx="2714700" cy="5938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C00000"/>
              </a:solidFill>
            </a:rPr>
            <a:t>Теоретический</a:t>
          </a:r>
          <a:r>
            <a:rPr lang="ru-RU" sz="2300" kern="1200" dirty="0" smtClean="0"/>
            <a:t> </a:t>
          </a:r>
          <a:endParaRPr lang="ru-RU" sz="2300" kern="1200" dirty="0"/>
        </a:p>
      </dsp:txBody>
      <dsp:txXfrm>
        <a:off x="2181774" y="447043"/>
        <a:ext cx="2656722" cy="535862"/>
      </dsp:txXfrm>
    </dsp:sp>
    <dsp:sp modelId="{2EC219B6-4E54-41F1-AE65-7633FEA0E581}">
      <dsp:nvSpPr>
        <dsp:cNvPr id="0" name=""/>
        <dsp:cNvSpPr/>
      </dsp:nvSpPr>
      <dsp:spPr>
        <a:xfrm>
          <a:off x="2152785" y="1086125"/>
          <a:ext cx="2714700" cy="5938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46840"/>
              <a:satOff val="1097"/>
              <a:lumOff val="150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C00000"/>
              </a:solidFill>
            </a:rPr>
            <a:t>Эмпирический</a:t>
          </a:r>
          <a:r>
            <a:rPr lang="ru-RU" sz="2300" kern="1200" dirty="0" smtClean="0"/>
            <a:t> </a:t>
          </a:r>
          <a:endParaRPr lang="ru-RU" sz="2300" kern="1200" dirty="0"/>
        </a:p>
      </dsp:txBody>
      <dsp:txXfrm>
        <a:off x="2181774" y="1115114"/>
        <a:ext cx="2656722" cy="535862"/>
      </dsp:txXfrm>
    </dsp:sp>
    <dsp:sp modelId="{3B03B884-942E-40F5-B38B-1E9A11E6E89F}">
      <dsp:nvSpPr>
        <dsp:cNvPr id="0" name=""/>
        <dsp:cNvSpPr/>
      </dsp:nvSpPr>
      <dsp:spPr>
        <a:xfrm>
          <a:off x="2152785" y="1754196"/>
          <a:ext cx="2714700" cy="5938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93680"/>
              <a:satOff val="2194"/>
              <a:lumOff val="301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C00000"/>
              </a:solidFill>
            </a:rPr>
            <a:t>Сравнения</a:t>
          </a:r>
          <a:endParaRPr lang="ru-RU" sz="2300" kern="1200" dirty="0">
            <a:solidFill>
              <a:srgbClr val="C00000"/>
            </a:solidFill>
          </a:endParaRPr>
        </a:p>
      </dsp:txBody>
      <dsp:txXfrm>
        <a:off x="2181774" y="1783185"/>
        <a:ext cx="2656722" cy="535862"/>
      </dsp:txXfrm>
    </dsp:sp>
    <dsp:sp modelId="{272523D1-0B19-4A18-973E-A143A22E641A}">
      <dsp:nvSpPr>
        <dsp:cNvPr id="0" name=""/>
        <dsp:cNvSpPr/>
      </dsp:nvSpPr>
      <dsp:spPr>
        <a:xfrm>
          <a:off x="2152785" y="2422266"/>
          <a:ext cx="2714700" cy="5938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93680"/>
              <a:satOff val="2194"/>
              <a:lumOff val="301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C00000"/>
              </a:solidFill>
            </a:rPr>
            <a:t>Математический  </a:t>
          </a:r>
          <a:endParaRPr lang="ru-RU" sz="2300" kern="1200" dirty="0"/>
        </a:p>
      </dsp:txBody>
      <dsp:txXfrm>
        <a:off x="2181774" y="2451255"/>
        <a:ext cx="2656722" cy="535862"/>
      </dsp:txXfrm>
    </dsp:sp>
    <dsp:sp modelId="{F790B3B6-7DA4-4D5E-A151-8A4FF52A6E19}">
      <dsp:nvSpPr>
        <dsp:cNvPr id="0" name=""/>
        <dsp:cNvSpPr/>
      </dsp:nvSpPr>
      <dsp:spPr>
        <a:xfrm>
          <a:off x="2152785" y="3090337"/>
          <a:ext cx="2714700" cy="5938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46840"/>
              <a:satOff val="1097"/>
              <a:lumOff val="150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C00000"/>
              </a:solidFill>
            </a:rPr>
            <a:t>Иллюстративный</a:t>
          </a:r>
          <a:r>
            <a:rPr lang="ru-RU" sz="2300" kern="1200" dirty="0" smtClean="0"/>
            <a:t> </a:t>
          </a:r>
          <a:endParaRPr lang="ru-RU" sz="2300" kern="1200" dirty="0"/>
        </a:p>
      </dsp:txBody>
      <dsp:txXfrm>
        <a:off x="2181774" y="3119326"/>
        <a:ext cx="2656722" cy="53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90764-127F-47FD-B269-8C5B170CDEBB}">
      <dsp:nvSpPr>
        <dsp:cNvPr id="0" name=""/>
        <dsp:cNvSpPr/>
      </dsp:nvSpPr>
      <dsp:spPr>
        <a:xfrm>
          <a:off x="0" y="0"/>
          <a:ext cx="3850420" cy="417646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78C73-DCCB-4790-BBBE-D58BD8811B89}">
      <dsp:nvSpPr>
        <dsp:cNvPr id="0" name=""/>
        <dsp:cNvSpPr/>
      </dsp:nvSpPr>
      <dsp:spPr>
        <a:xfrm>
          <a:off x="1925210" y="418054"/>
          <a:ext cx="2502773" cy="5938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Изучение литературы в библиотеках города, материалов интернета</a:t>
          </a:r>
          <a:endParaRPr lang="ru-RU" sz="1100" kern="1200" dirty="0"/>
        </a:p>
      </dsp:txBody>
      <dsp:txXfrm>
        <a:off x="1954199" y="447043"/>
        <a:ext cx="2444795" cy="535862"/>
      </dsp:txXfrm>
    </dsp:sp>
    <dsp:sp modelId="{1A29DFDF-CB1F-427B-93CA-3B1FBF253501}">
      <dsp:nvSpPr>
        <dsp:cNvPr id="0" name=""/>
        <dsp:cNvSpPr/>
      </dsp:nvSpPr>
      <dsp:spPr>
        <a:xfrm>
          <a:off x="1925210" y="1086125"/>
          <a:ext cx="2502773" cy="5938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Составление анкет, посещение офисов города, социологический опрос </a:t>
          </a:r>
          <a:endParaRPr lang="ru-RU" sz="1100" kern="1200" dirty="0"/>
        </a:p>
      </dsp:txBody>
      <dsp:txXfrm>
        <a:off x="1954199" y="1115114"/>
        <a:ext cx="2444795" cy="535862"/>
      </dsp:txXfrm>
    </dsp:sp>
    <dsp:sp modelId="{24223A84-9FE4-450B-A1F3-4BE08D78AFC6}">
      <dsp:nvSpPr>
        <dsp:cNvPr id="0" name=""/>
        <dsp:cNvSpPr/>
      </dsp:nvSpPr>
      <dsp:spPr>
        <a:xfrm>
          <a:off x="1925210" y="1754196"/>
          <a:ext cx="2502773" cy="5938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Оформление презентации на тему «Варианты английского языка»; выступление перед учениками</a:t>
          </a:r>
          <a:endParaRPr lang="ru-RU" sz="1100" kern="1200" dirty="0"/>
        </a:p>
      </dsp:txBody>
      <dsp:txXfrm>
        <a:off x="1954199" y="1783185"/>
        <a:ext cx="2444795" cy="535862"/>
      </dsp:txXfrm>
    </dsp:sp>
    <dsp:sp modelId="{CAC1061A-3D76-4281-8ED1-03BF9814A4C5}">
      <dsp:nvSpPr>
        <dsp:cNvPr id="0" name=""/>
        <dsp:cNvSpPr/>
      </dsp:nvSpPr>
      <dsp:spPr>
        <a:xfrm>
          <a:off x="1925210" y="2422267"/>
          <a:ext cx="2502773" cy="5938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Анализ данных исследования</a:t>
          </a:r>
          <a:endParaRPr lang="ru-RU" sz="1100" kern="1200" dirty="0"/>
        </a:p>
      </dsp:txBody>
      <dsp:txXfrm>
        <a:off x="1954199" y="2451256"/>
        <a:ext cx="2444795" cy="535862"/>
      </dsp:txXfrm>
    </dsp:sp>
    <dsp:sp modelId="{B8D7CE43-8EF2-4154-87A5-C4EEB18EE5DD}">
      <dsp:nvSpPr>
        <dsp:cNvPr id="0" name=""/>
        <dsp:cNvSpPr/>
      </dsp:nvSpPr>
      <dsp:spPr>
        <a:xfrm>
          <a:off x="1925210" y="3090338"/>
          <a:ext cx="2502773" cy="5938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Оформление буклета, исследовательской работы</a:t>
          </a:r>
          <a:endParaRPr lang="ru-RU" sz="1100" kern="1200" dirty="0"/>
        </a:p>
      </dsp:txBody>
      <dsp:txXfrm>
        <a:off x="1954199" y="3119327"/>
        <a:ext cx="2444795" cy="535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DF06B-DC59-44E7-8FFD-04D4525326B3}">
      <dsp:nvSpPr>
        <dsp:cNvPr id="0" name=""/>
        <dsp:cNvSpPr/>
      </dsp:nvSpPr>
      <dsp:spPr>
        <a:xfrm>
          <a:off x="3420573" y="2103"/>
          <a:ext cx="1583789" cy="102946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Бизнес английский (деловой стиль)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470827" y="52357"/>
        <a:ext cx="1483281" cy="928955"/>
      </dsp:txXfrm>
    </dsp:sp>
    <dsp:sp modelId="{DC421441-A8B5-4D5A-B154-61CEA602DCE0}">
      <dsp:nvSpPr>
        <dsp:cNvPr id="0" name=""/>
        <dsp:cNvSpPr/>
      </dsp:nvSpPr>
      <dsp:spPr>
        <a:xfrm>
          <a:off x="2050126" y="469774"/>
          <a:ext cx="4115542" cy="4115542"/>
        </a:xfrm>
        <a:custGeom>
          <a:avLst/>
          <a:gdLst/>
          <a:ahLst/>
          <a:cxnLst/>
          <a:rect l="0" t="0" r="0" b="0"/>
          <a:pathLst>
            <a:path>
              <a:moveTo>
                <a:pt x="2964305" y="210443"/>
              </a:moveTo>
              <a:arcTo wR="2057771" hR="2057771" stAng="17768307" swAng="18578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36446-D125-4CCC-A27F-32A46EDF7682}">
      <dsp:nvSpPr>
        <dsp:cNvPr id="0" name=""/>
        <dsp:cNvSpPr/>
      </dsp:nvSpPr>
      <dsp:spPr>
        <a:xfrm>
          <a:off x="5312384" y="1419317"/>
          <a:ext cx="1583789" cy="1029463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Медицинский английский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362638" y="1469571"/>
        <a:ext cx="1483281" cy="928955"/>
      </dsp:txXfrm>
    </dsp:sp>
    <dsp:sp modelId="{0B246D77-9680-42CC-B0B1-82BFD72A9C2A}">
      <dsp:nvSpPr>
        <dsp:cNvPr id="0" name=""/>
        <dsp:cNvSpPr/>
      </dsp:nvSpPr>
      <dsp:spPr>
        <a:xfrm>
          <a:off x="2100997" y="600834"/>
          <a:ext cx="4115542" cy="4115542"/>
        </a:xfrm>
        <a:custGeom>
          <a:avLst/>
          <a:gdLst/>
          <a:ahLst/>
          <a:cxnLst/>
          <a:rect l="0" t="0" r="0" b="0"/>
          <a:pathLst>
            <a:path>
              <a:moveTo>
                <a:pt x="4106108" y="1860959"/>
              </a:moveTo>
              <a:arcTo wR="2057771" hR="2057771" stAng="21270700" swAng="21795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41B8C-3738-4DAB-B318-7B3FD7EE0FFD}">
      <dsp:nvSpPr>
        <dsp:cNvPr id="0" name=""/>
        <dsp:cNvSpPr/>
      </dsp:nvSpPr>
      <dsp:spPr>
        <a:xfrm>
          <a:off x="4630100" y="3724646"/>
          <a:ext cx="1583789" cy="102946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Служебный английский (разговорник)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680354" y="3774900"/>
        <a:ext cx="1483281" cy="928955"/>
      </dsp:txXfrm>
    </dsp:sp>
    <dsp:sp modelId="{1BA8D404-0F08-4DE5-9451-9651D3F6322B}">
      <dsp:nvSpPr>
        <dsp:cNvPr id="0" name=""/>
        <dsp:cNvSpPr/>
      </dsp:nvSpPr>
      <dsp:spPr>
        <a:xfrm>
          <a:off x="2154696" y="516835"/>
          <a:ext cx="4115542" cy="4115542"/>
        </a:xfrm>
        <a:custGeom>
          <a:avLst/>
          <a:gdLst/>
          <a:ahLst/>
          <a:cxnLst/>
          <a:rect l="0" t="0" r="0" b="0"/>
          <a:pathLst>
            <a:path>
              <a:moveTo>
                <a:pt x="2467221" y="4074395"/>
              </a:moveTo>
              <a:arcTo wR="2057771" hR="2057771" stAng="4711369" swAng="13772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F6DE7-9E28-458B-AFB2-37E1313AF5D2}">
      <dsp:nvSpPr>
        <dsp:cNvPr id="0" name=""/>
        <dsp:cNvSpPr/>
      </dsp:nvSpPr>
      <dsp:spPr>
        <a:xfrm>
          <a:off x="2211045" y="3724646"/>
          <a:ext cx="1583789" cy="102946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Технический английский   (язык высоких технологий)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261299" y="3774900"/>
        <a:ext cx="1483281" cy="928955"/>
      </dsp:txXfrm>
    </dsp:sp>
    <dsp:sp modelId="{871DA8E1-20CD-43F0-A1B7-A63E309002C1}">
      <dsp:nvSpPr>
        <dsp:cNvPr id="0" name=""/>
        <dsp:cNvSpPr/>
      </dsp:nvSpPr>
      <dsp:spPr>
        <a:xfrm>
          <a:off x="2154696" y="516835"/>
          <a:ext cx="4115542" cy="4115542"/>
        </a:xfrm>
        <a:custGeom>
          <a:avLst/>
          <a:gdLst/>
          <a:ahLst/>
          <a:cxnLst/>
          <a:rect l="0" t="0" r="0" b="0"/>
          <a:pathLst>
            <a:path>
              <a:moveTo>
                <a:pt x="344032" y="3196859"/>
              </a:moveTo>
              <a:arcTo wR="2057771" hR="2057771" stAng="8783328" swAng="21971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19A74-5533-46C5-981E-CB4BC456305D}">
      <dsp:nvSpPr>
        <dsp:cNvPr id="0" name=""/>
        <dsp:cNvSpPr/>
      </dsp:nvSpPr>
      <dsp:spPr>
        <a:xfrm>
          <a:off x="1463516" y="1423988"/>
          <a:ext cx="1583789" cy="102946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Basic</a:t>
          </a:r>
          <a:r>
            <a:rPr lang="ru-RU" sz="1400" kern="1200" dirty="0" smtClean="0">
              <a:solidFill>
                <a:schemeClr val="tx1"/>
              </a:solidFill>
            </a:rPr>
            <a:t> ( язык </a:t>
          </a:r>
          <a:r>
            <a:rPr lang="ru-RU" sz="1400" kern="1200" dirty="0" err="1" smtClean="0">
              <a:solidFill>
                <a:schemeClr val="tx1"/>
              </a:solidFill>
            </a:rPr>
            <a:t>програм</a:t>
          </a:r>
          <a:r>
            <a:rPr lang="ru-RU" sz="1400" kern="1200" dirty="0" smtClean="0">
              <a:solidFill>
                <a:schemeClr val="tx1"/>
              </a:solidFill>
            </a:rPr>
            <a:t>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1"/>
              </a:solidFill>
            </a:rPr>
            <a:t>мирования</a:t>
          </a:r>
          <a:r>
            <a:rPr lang="ru-RU" sz="1400" kern="1200" dirty="0" smtClean="0">
              <a:solidFill>
                <a:schemeClr val="tx1"/>
              </a:solidFill>
            </a:rPr>
            <a:t>)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513770" y="1474242"/>
        <a:ext cx="1483281" cy="928955"/>
      </dsp:txXfrm>
    </dsp:sp>
    <dsp:sp modelId="{E1072566-5AA7-416F-A4C2-BCA66AD3B417}">
      <dsp:nvSpPr>
        <dsp:cNvPr id="0" name=""/>
        <dsp:cNvSpPr/>
      </dsp:nvSpPr>
      <dsp:spPr>
        <a:xfrm>
          <a:off x="2154696" y="516835"/>
          <a:ext cx="4115542" cy="4115542"/>
        </a:xfrm>
        <a:custGeom>
          <a:avLst/>
          <a:gdLst/>
          <a:ahLst/>
          <a:cxnLst/>
          <a:rect l="0" t="0" r="0" b="0"/>
          <a:pathLst>
            <a:path>
              <a:moveTo>
                <a:pt x="358387" y="897376"/>
              </a:moveTo>
              <a:arcTo wR="2057771" hR="2057771" stAng="12859592" swAng="19626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FA447-5595-455A-BF74-C35CEBA374A9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58371-9DC9-4BAF-A456-EE3B8670B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38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54B5-A0ED-493A-86FF-C73DD123C59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D608-2435-4F9A-97E1-077C5F9D63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54B5-A0ED-493A-86FF-C73DD123C59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D608-2435-4F9A-97E1-077C5F9D6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54B5-A0ED-493A-86FF-C73DD123C59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D608-2435-4F9A-97E1-077C5F9D6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54B5-A0ED-493A-86FF-C73DD123C59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D608-2435-4F9A-97E1-077C5F9D6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54B5-A0ED-493A-86FF-C73DD123C59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C50D608-2435-4F9A-97E1-077C5F9D6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54B5-A0ED-493A-86FF-C73DD123C59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D608-2435-4F9A-97E1-077C5F9D6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54B5-A0ED-493A-86FF-C73DD123C59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D608-2435-4F9A-97E1-077C5F9D6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54B5-A0ED-493A-86FF-C73DD123C59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D608-2435-4F9A-97E1-077C5F9D6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54B5-A0ED-493A-86FF-C73DD123C59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D608-2435-4F9A-97E1-077C5F9D6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54B5-A0ED-493A-86FF-C73DD123C59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D608-2435-4F9A-97E1-077C5F9D6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54B5-A0ED-493A-86FF-C73DD123C59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D608-2435-4F9A-97E1-077C5F9D6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8E54B5-A0ED-493A-86FF-C73DD123C59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50D608-2435-4F9A-97E1-077C5F9D63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172819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работа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Использование вариантов английского  языка в нашем городе</a:t>
            </a:r>
            <a:endParaRPr lang="ru-RU" sz="3600" dirty="0">
              <a:solidFill>
                <a:srgbClr val="007A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2276872"/>
            <a:ext cx="6048672" cy="3528392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ru-RU" sz="1600" u="sng" dirty="0" smtClean="0">
                <a:effectLst/>
                <a:latin typeface="Times New Roman"/>
                <a:ea typeface="Calibri"/>
                <a:cs typeface="Times New Roman"/>
              </a:rPr>
              <a:t> Авторы: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ea typeface="Calibri"/>
                <a:cs typeface="Times New Roman"/>
              </a:rPr>
              <a:t>Бадышова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ea typeface="Calibri"/>
                <a:cs typeface="Times New Roman"/>
              </a:rPr>
              <a:t>Турсун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– </a:t>
            </a:r>
            <a:r>
              <a:rPr lang="ru-RU" sz="1600" b="1" dirty="0" err="1" smtClean="0">
                <a:latin typeface="Times New Roman"/>
                <a:ea typeface="Calibri"/>
                <a:cs typeface="Times New Roman"/>
              </a:rPr>
              <a:t>Айым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ea typeface="Calibri"/>
                <a:cs typeface="Times New Roman"/>
              </a:rPr>
              <a:t>Мурзабаевна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, учащаяся 7А класса,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ea typeface="Calibri"/>
                <a:cs typeface="Times New Roman"/>
              </a:rPr>
              <a:t>Ошуева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Евгения Алексеевна, учащаяся 7Б класса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Муниципального бюджетного общеобразовательного учреждения «Средняя общеобразовательная школа №6» имени А.И. Гордиенко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600" u="sng" dirty="0" smtClean="0">
                <a:latin typeface="Times New Roman"/>
                <a:ea typeface="Calibri"/>
                <a:cs typeface="Times New Roman"/>
              </a:rPr>
              <a:t>Научный руководитель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600" b="1" dirty="0" err="1" smtClean="0">
                <a:latin typeface="Times New Roman"/>
                <a:ea typeface="Calibri"/>
                <a:cs typeface="Times New Roman"/>
              </a:rPr>
              <a:t>Загороднева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Галина Васильевна, учитель английского языка первой квалификационной категории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Муниципального бюджетного общеобразовательного учреждения «Средняя общеобразовательная школа №6» имени А.И. Гордиенко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0" y="4221088"/>
            <a:ext cx="2088232" cy="1872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0" y="2132856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Английский язык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39552" y="1700808"/>
            <a:ext cx="309634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Британский вариант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436096" y="1725972"/>
            <a:ext cx="3024336" cy="7920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Американский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вариант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61239"/>
            <a:ext cx="2952328" cy="5652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Австралийский вариант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861048"/>
            <a:ext cx="295232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Новозеландский вариант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3779912" y="3068960"/>
            <a:ext cx="3168352" cy="1028827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Канадский вариант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907704" y="270892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907704" y="3562164"/>
            <a:ext cx="0" cy="298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491880" y="2420888"/>
            <a:ext cx="1152128" cy="884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6129596" y="2544195"/>
            <a:ext cx="432048" cy="761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Управляющая кнопка: справка 35">
            <a:hlinkClick r:id="" action="ppaction://noaction" highlightClick="1"/>
          </p:cNvPr>
          <p:cNvSpPr/>
          <p:nvPr/>
        </p:nvSpPr>
        <p:spPr>
          <a:xfrm>
            <a:off x="3635896" y="4509120"/>
            <a:ext cx="1008112" cy="1546472"/>
          </a:xfrm>
          <a:prstGeom prst="actionButtonHel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но 1 36"/>
          <p:cNvSpPr/>
          <p:nvPr/>
        </p:nvSpPr>
        <p:spPr>
          <a:xfrm>
            <a:off x="4662858" y="3889027"/>
            <a:ext cx="3797573" cy="2996952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Намибийский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Пакистанский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Сингапурский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Карибский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Индийский и т.д.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2267744" y="1124744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076056" y="1124744"/>
            <a:ext cx="172819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avatars-fast.yandex.net/get-direct/YhVt7D478bROSlPd1GyDjw/y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86" y="5085184"/>
            <a:ext cx="11334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3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 анкетирования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389280"/>
              </p:ext>
            </p:extLst>
          </p:nvPr>
        </p:nvGraphicFramePr>
        <p:xfrm>
          <a:off x="467544" y="126876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 descr="https://avatars-fast.yandex.net/get-direct/YhVt7D478bROSlPd1GyDjw/y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84274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Использование вариантов английского языка в городе Нягань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364770"/>
              </p:ext>
            </p:extLst>
          </p:nvPr>
        </p:nvGraphicFramePr>
        <p:xfrm>
          <a:off x="467544" y="1700809"/>
          <a:ext cx="8229600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https://avatars-fast.yandex.net/get-direct/YhVt7D478bROSlPd1GyDjw/y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4994">
            <a:off x="77758" y="174739"/>
            <a:ext cx="1133475" cy="6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6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08512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 smtClean="0"/>
              <a:t> 1. </a:t>
            </a:r>
            <a:r>
              <a:rPr lang="ru-RU" dirty="0"/>
              <a:t>Из результатов нашего исследования понятно, что в городе Нягань изучают Британский вариант английского языка, точнее, ту его часть, которая называется «принятый стандарт» (</a:t>
            </a:r>
            <a:r>
              <a:rPr lang="en-US" dirty="0"/>
              <a:t>RP</a:t>
            </a:r>
            <a:r>
              <a:rPr lang="ru-RU" dirty="0"/>
              <a:t>) или « национальный стандарт» (язык СМИ).</a:t>
            </a:r>
          </a:p>
          <a:p>
            <a:pPr marL="137160" indent="0">
              <a:buNone/>
            </a:pPr>
            <a:r>
              <a:rPr lang="ru-RU" dirty="0" smtClean="0"/>
              <a:t> 2. </a:t>
            </a:r>
            <a:r>
              <a:rPr lang="ru-RU" dirty="0"/>
              <a:t>Жители нашего города использует социальные диалекты в своей жизнедеятельности (профессиональные, сленг, англицизмы) и специальный английский ( язык программирования- </a:t>
            </a:r>
            <a:r>
              <a:rPr lang="en-US" dirty="0"/>
              <a:t>Basic</a:t>
            </a:r>
            <a:r>
              <a:rPr lang="ru-RU" dirty="0"/>
              <a:t>, Бизнес английский, технический, служебный и т.д.), отсюда следует, что </a:t>
            </a:r>
            <a:r>
              <a:rPr lang="ru-RU" dirty="0" err="1" smtClean="0"/>
              <a:t>няганцы</a:t>
            </a:r>
            <a:r>
              <a:rPr lang="ru-RU" dirty="0" smtClean="0"/>
              <a:t> </a:t>
            </a:r>
            <a:r>
              <a:rPr lang="ru-RU" dirty="0"/>
              <a:t>используют разные варианты английского языка.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Но изучать </a:t>
            </a:r>
            <a:r>
              <a:rPr lang="ru-RU" dirty="0"/>
              <a:t>надо правильный язык. По мнению многих российских лингвистов и преподавателей, правильный базовый английский нужен для того, чтобы понимать и другие варианты языка, диалекты и особенности.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7170" name="Picture 2" descr="https://avatars-fast.yandex.net/get-direct/YhVt7D478bROSlPd1GyDjw/y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" y="28575"/>
            <a:ext cx="11334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3"/>
          <p:cNvGrpSpPr>
            <a:grpSpLocks/>
          </p:cNvGrpSpPr>
          <p:nvPr/>
        </p:nvGrpSpPr>
        <p:grpSpPr bwMode="auto">
          <a:xfrm>
            <a:off x="323528" y="188640"/>
            <a:ext cx="8488034" cy="5980985"/>
            <a:chOff x="336" y="480"/>
            <a:chExt cx="4476" cy="3468"/>
          </a:xfrm>
        </p:grpSpPr>
        <p:sp>
          <p:nvSpPr>
            <p:cNvPr id="34839" name="Rectangle 120"/>
            <p:cNvSpPr>
              <a:spLocks noChangeArrowheads="1"/>
            </p:cNvSpPr>
            <p:nvPr/>
          </p:nvSpPr>
          <p:spPr bwMode="auto">
            <a:xfrm>
              <a:off x="599" y="775"/>
              <a:ext cx="1824" cy="29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40" name="Freeform 4"/>
            <p:cNvSpPr>
              <a:spLocks/>
            </p:cNvSpPr>
            <p:nvPr/>
          </p:nvSpPr>
          <p:spPr bwMode="auto">
            <a:xfrm>
              <a:off x="342" y="486"/>
              <a:ext cx="4464" cy="3456"/>
            </a:xfrm>
            <a:custGeom>
              <a:avLst/>
              <a:gdLst>
                <a:gd name="T0" fmla="*/ 0 w 4464"/>
                <a:gd name="T1" fmla="*/ 3347 h 3456"/>
                <a:gd name="T2" fmla="*/ 0 w 4464"/>
                <a:gd name="T3" fmla="*/ 94 h 3456"/>
                <a:gd name="T4" fmla="*/ 1 w 4464"/>
                <a:gd name="T5" fmla="*/ 79 h 3456"/>
                <a:gd name="T6" fmla="*/ 7 w 4464"/>
                <a:gd name="T7" fmla="*/ 63 h 3456"/>
                <a:gd name="T8" fmla="*/ 15 w 4464"/>
                <a:gd name="T9" fmla="*/ 47 h 3456"/>
                <a:gd name="T10" fmla="*/ 25 w 4464"/>
                <a:gd name="T11" fmla="*/ 32 h 3456"/>
                <a:gd name="T12" fmla="*/ 40 w 4464"/>
                <a:gd name="T13" fmla="*/ 19 h 3456"/>
                <a:gd name="T14" fmla="*/ 56 w 4464"/>
                <a:gd name="T15" fmla="*/ 9 h 3456"/>
                <a:gd name="T16" fmla="*/ 74 w 4464"/>
                <a:gd name="T17" fmla="*/ 3 h 3456"/>
                <a:gd name="T18" fmla="*/ 95 w 4464"/>
                <a:gd name="T19" fmla="*/ 0 h 3456"/>
                <a:gd name="T20" fmla="*/ 4384 w 4464"/>
                <a:gd name="T21" fmla="*/ 0 h 3456"/>
                <a:gd name="T22" fmla="*/ 4399 w 4464"/>
                <a:gd name="T23" fmla="*/ 1 h 3456"/>
                <a:gd name="T24" fmla="*/ 4412 w 4464"/>
                <a:gd name="T25" fmla="*/ 6 h 3456"/>
                <a:gd name="T26" fmla="*/ 4426 w 4464"/>
                <a:gd name="T27" fmla="*/ 14 h 3456"/>
                <a:gd name="T28" fmla="*/ 4439 w 4464"/>
                <a:gd name="T29" fmla="*/ 25 h 3456"/>
                <a:gd name="T30" fmla="*/ 4448 w 4464"/>
                <a:gd name="T31" fmla="*/ 38 h 3456"/>
                <a:gd name="T32" fmla="*/ 4457 w 4464"/>
                <a:gd name="T33" fmla="*/ 50 h 3456"/>
                <a:gd name="T34" fmla="*/ 4462 w 4464"/>
                <a:gd name="T35" fmla="*/ 65 h 3456"/>
                <a:gd name="T36" fmla="*/ 4464 w 4464"/>
                <a:gd name="T37" fmla="*/ 80 h 3456"/>
                <a:gd name="T38" fmla="*/ 4464 w 4464"/>
                <a:gd name="T39" fmla="*/ 3362 h 3456"/>
                <a:gd name="T40" fmla="*/ 4462 w 4464"/>
                <a:gd name="T41" fmla="*/ 3376 h 3456"/>
                <a:gd name="T42" fmla="*/ 4457 w 4464"/>
                <a:gd name="T43" fmla="*/ 3393 h 3456"/>
                <a:gd name="T44" fmla="*/ 4448 w 4464"/>
                <a:gd name="T45" fmla="*/ 3408 h 3456"/>
                <a:gd name="T46" fmla="*/ 4437 w 4464"/>
                <a:gd name="T47" fmla="*/ 3422 h 3456"/>
                <a:gd name="T48" fmla="*/ 4424 w 4464"/>
                <a:gd name="T49" fmla="*/ 3437 h 3456"/>
                <a:gd name="T50" fmla="*/ 4409 w 4464"/>
                <a:gd name="T51" fmla="*/ 3447 h 3456"/>
                <a:gd name="T52" fmla="*/ 4394 w 4464"/>
                <a:gd name="T53" fmla="*/ 3453 h 3456"/>
                <a:gd name="T54" fmla="*/ 4378 w 4464"/>
                <a:gd name="T55" fmla="*/ 3456 h 3456"/>
                <a:gd name="T56" fmla="*/ 109 w 4464"/>
                <a:gd name="T57" fmla="*/ 3456 h 3456"/>
                <a:gd name="T58" fmla="*/ 92 w 4464"/>
                <a:gd name="T59" fmla="*/ 3455 h 3456"/>
                <a:gd name="T60" fmla="*/ 74 w 4464"/>
                <a:gd name="T61" fmla="*/ 3450 h 3456"/>
                <a:gd name="T62" fmla="*/ 56 w 4464"/>
                <a:gd name="T63" fmla="*/ 3440 h 3456"/>
                <a:gd name="T64" fmla="*/ 39 w 4464"/>
                <a:gd name="T65" fmla="*/ 3429 h 3456"/>
                <a:gd name="T66" fmla="*/ 23 w 4464"/>
                <a:gd name="T67" fmla="*/ 3415 h 3456"/>
                <a:gd name="T68" fmla="*/ 11 w 4464"/>
                <a:gd name="T69" fmla="*/ 3395 h 3456"/>
                <a:gd name="T70" fmla="*/ 2 w 4464"/>
                <a:gd name="T71" fmla="*/ 3373 h 3456"/>
                <a:gd name="T72" fmla="*/ 0 w 4464"/>
                <a:gd name="T73" fmla="*/ 3347 h 3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64"/>
                <a:gd name="T112" fmla="*/ 0 h 3456"/>
                <a:gd name="T113" fmla="*/ 4464 w 4464"/>
                <a:gd name="T114" fmla="*/ 3456 h 34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64" h="3456">
                  <a:moveTo>
                    <a:pt x="0" y="3347"/>
                  </a:moveTo>
                  <a:lnTo>
                    <a:pt x="0" y="94"/>
                  </a:lnTo>
                  <a:lnTo>
                    <a:pt x="1" y="79"/>
                  </a:lnTo>
                  <a:lnTo>
                    <a:pt x="7" y="63"/>
                  </a:lnTo>
                  <a:lnTo>
                    <a:pt x="15" y="47"/>
                  </a:lnTo>
                  <a:lnTo>
                    <a:pt x="25" y="32"/>
                  </a:lnTo>
                  <a:lnTo>
                    <a:pt x="40" y="19"/>
                  </a:lnTo>
                  <a:lnTo>
                    <a:pt x="56" y="9"/>
                  </a:lnTo>
                  <a:lnTo>
                    <a:pt x="74" y="3"/>
                  </a:lnTo>
                  <a:lnTo>
                    <a:pt x="95" y="0"/>
                  </a:lnTo>
                  <a:lnTo>
                    <a:pt x="4384" y="0"/>
                  </a:lnTo>
                  <a:lnTo>
                    <a:pt x="4399" y="1"/>
                  </a:lnTo>
                  <a:lnTo>
                    <a:pt x="4412" y="6"/>
                  </a:lnTo>
                  <a:lnTo>
                    <a:pt x="4426" y="14"/>
                  </a:lnTo>
                  <a:lnTo>
                    <a:pt x="4439" y="25"/>
                  </a:lnTo>
                  <a:lnTo>
                    <a:pt x="4448" y="38"/>
                  </a:lnTo>
                  <a:lnTo>
                    <a:pt x="4457" y="50"/>
                  </a:lnTo>
                  <a:lnTo>
                    <a:pt x="4462" y="65"/>
                  </a:lnTo>
                  <a:lnTo>
                    <a:pt x="4464" y="80"/>
                  </a:lnTo>
                  <a:lnTo>
                    <a:pt x="4464" y="3362"/>
                  </a:lnTo>
                  <a:lnTo>
                    <a:pt x="4462" y="3376"/>
                  </a:lnTo>
                  <a:lnTo>
                    <a:pt x="4457" y="3393"/>
                  </a:lnTo>
                  <a:lnTo>
                    <a:pt x="4448" y="3408"/>
                  </a:lnTo>
                  <a:lnTo>
                    <a:pt x="4437" y="3422"/>
                  </a:lnTo>
                  <a:lnTo>
                    <a:pt x="4424" y="3437"/>
                  </a:lnTo>
                  <a:lnTo>
                    <a:pt x="4409" y="3447"/>
                  </a:lnTo>
                  <a:lnTo>
                    <a:pt x="4394" y="3453"/>
                  </a:lnTo>
                  <a:lnTo>
                    <a:pt x="4378" y="3456"/>
                  </a:lnTo>
                  <a:lnTo>
                    <a:pt x="109" y="3456"/>
                  </a:lnTo>
                  <a:lnTo>
                    <a:pt x="92" y="3455"/>
                  </a:lnTo>
                  <a:lnTo>
                    <a:pt x="74" y="3450"/>
                  </a:lnTo>
                  <a:lnTo>
                    <a:pt x="56" y="3440"/>
                  </a:lnTo>
                  <a:lnTo>
                    <a:pt x="39" y="3429"/>
                  </a:lnTo>
                  <a:lnTo>
                    <a:pt x="23" y="3415"/>
                  </a:lnTo>
                  <a:lnTo>
                    <a:pt x="11" y="3395"/>
                  </a:lnTo>
                  <a:lnTo>
                    <a:pt x="2" y="3373"/>
                  </a:lnTo>
                  <a:lnTo>
                    <a:pt x="0" y="3347"/>
                  </a:lnTo>
                  <a:close/>
                </a:path>
              </a:pathLst>
            </a:custGeom>
            <a:solidFill>
              <a:srgbClr val="00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1" name="Freeform 5"/>
            <p:cNvSpPr>
              <a:spLocks/>
            </p:cNvSpPr>
            <p:nvPr/>
          </p:nvSpPr>
          <p:spPr bwMode="auto">
            <a:xfrm>
              <a:off x="336" y="580"/>
              <a:ext cx="12" cy="3253"/>
            </a:xfrm>
            <a:custGeom>
              <a:avLst/>
              <a:gdLst>
                <a:gd name="T0" fmla="*/ 0 w 12"/>
                <a:gd name="T1" fmla="*/ 0 h 3253"/>
                <a:gd name="T2" fmla="*/ 0 w 12"/>
                <a:gd name="T3" fmla="*/ 0 h 3253"/>
                <a:gd name="T4" fmla="*/ 0 w 12"/>
                <a:gd name="T5" fmla="*/ 3253 h 3253"/>
                <a:gd name="T6" fmla="*/ 12 w 12"/>
                <a:gd name="T7" fmla="*/ 3253 h 3253"/>
                <a:gd name="T8" fmla="*/ 12 w 12"/>
                <a:gd name="T9" fmla="*/ 0 h 3253"/>
                <a:gd name="T10" fmla="*/ 12 w 12"/>
                <a:gd name="T11" fmla="*/ 0 h 3253"/>
                <a:gd name="T12" fmla="*/ 0 w 12"/>
                <a:gd name="T13" fmla="*/ 0 h 3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253"/>
                <a:gd name="T23" fmla="*/ 12 w 12"/>
                <a:gd name="T24" fmla="*/ 3253 h 32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253">
                  <a:moveTo>
                    <a:pt x="0" y="0"/>
                  </a:moveTo>
                  <a:lnTo>
                    <a:pt x="0" y="0"/>
                  </a:lnTo>
                  <a:lnTo>
                    <a:pt x="0" y="3253"/>
                  </a:lnTo>
                  <a:lnTo>
                    <a:pt x="12" y="3253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2" name="Freeform 6"/>
            <p:cNvSpPr>
              <a:spLocks/>
            </p:cNvSpPr>
            <p:nvPr/>
          </p:nvSpPr>
          <p:spPr bwMode="auto">
            <a:xfrm>
              <a:off x="336" y="480"/>
              <a:ext cx="101" cy="100"/>
            </a:xfrm>
            <a:custGeom>
              <a:avLst/>
              <a:gdLst>
                <a:gd name="T0" fmla="*/ 101 w 101"/>
                <a:gd name="T1" fmla="*/ 0 h 100"/>
                <a:gd name="T2" fmla="*/ 101 w 101"/>
                <a:gd name="T3" fmla="*/ 0 h 100"/>
                <a:gd name="T4" fmla="*/ 79 w 101"/>
                <a:gd name="T5" fmla="*/ 3 h 100"/>
                <a:gd name="T6" fmla="*/ 59 w 101"/>
                <a:gd name="T7" fmla="*/ 10 h 100"/>
                <a:gd name="T8" fmla="*/ 44 w 101"/>
                <a:gd name="T9" fmla="*/ 20 h 100"/>
                <a:gd name="T10" fmla="*/ 28 w 101"/>
                <a:gd name="T11" fmla="*/ 34 h 100"/>
                <a:gd name="T12" fmla="*/ 16 w 101"/>
                <a:gd name="T13" fmla="*/ 50 h 100"/>
                <a:gd name="T14" fmla="*/ 8 w 101"/>
                <a:gd name="T15" fmla="*/ 67 h 100"/>
                <a:gd name="T16" fmla="*/ 2 w 101"/>
                <a:gd name="T17" fmla="*/ 84 h 100"/>
                <a:gd name="T18" fmla="*/ 0 w 101"/>
                <a:gd name="T19" fmla="*/ 100 h 100"/>
                <a:gd name="T20" fmla="*/ 12 w 101"/>
                <a:gd name="T21" fmla="*/ 100 h 100"/>
                <a:gd name="T22" fmla="*/ 12 w 101"/>
                <a:gd name="T23" fmla="*/ 86 h 100"/>
                <a:gd name="T24" fmla="*/ 18 w 101"/>
                <a:gd name="T25" fmla="*/ 72 h 100"/>
                <a:gd name="T26" fmla="*/ 25 w 101"/>
                <a:gd name="T27" fmla="*/ 55 h 100"/>
                <a:gd name="T28" fmla="*/ 35 w 101"/>
                <a:gd name="T29" fmla="*/ 42 h 100"/>
                <a:gd name="T30" fmla="*/ 48 w 101"/>
                <a:gd name="T31" fmla="*/ 31 h 100"/>
                <a:gd name="T32" fmla="*/ 64 w 101"/>
                <a:gd name="T33" fmla="*/ 20 h 100"/>
                <a:gd name="T34" fmla="*/ 81 w 101"/>
                <a:gd name="T35" fmla="*/ 14 h 100"/>
                <a:gd name="T36" fmla="*/ 101 w 101"/>
                <a:gd name="T37" fmla="*/ 12 h 100"/>
                <a:gd name="T38" fmla="*/ 101 w 101"/>
                <a:gd name="T39" fmla="*/ 12 h 100"/>
                <a:gd name="T40" fmla="*/ 101 w 101"/>
                <a:gd name="T41" fmla="*/ 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100"/>
                <a:gd name="T65" fmla="*/ 101 w 101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100">
                  <a:moveTo>
                    <a:pt x="101" y="0"/>
                  </a:moveTo>
                  <a:lnTo>
                    <a:pt x="101" y="0"/>
                  </a:lnTo>
                  <a:lnTo>
                    <a:pt x="79" y="3"/>
                  </a:lnTo>
                  <a:lnTo>
                    <a:pt x="59" y="10"/>
                  </a:lnTo>
                  <a:lnTo>
                    <a:pt x="44" y="20"/>
                  </a:lnTo>
                  <a:lnTo>
                    <a:pt x="28" y="34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4"/>
                  </a:lnTo>
                  <a:lnTo>
                    <a:pt x="0" y="100"/>
                  </a:lnTo>
                  <a:lnTo>
                    <a:pt x="12" y="100"/>
                  </a:lnTo>
                  <a:lnTo>
                    <a:pt x="12" y="86"/>
                  </a:lnTo>
                  <a:lnTo>
                    <a:pt x="18" y="72"/>
                  </a:lnTo>
                  <a:lnTo>
                    <a:pt x="25" y="55"/>
                  </a:lnTo>
                  <a:lnTo>
                    <a:pt x="35" y="42"/>
                  </a:lnTo>
                  <a:lnTo>
                    <a:pt x="48" y="31"/>
                  </a:lnTo>
                  <a:lnTo>
                    <a:pt x="64" y="20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3" name="Freeform 7"/>
            <p:cNvSpPr>
              <a:spLocks/>
            </p:cNvSpPr>
            <p:nvPr/>
          </p:nvSpPr>
          <p:spPr bwMode="auto">
            <a:xfrm>
              <a:off x="437" y="480"/>
              <a:ext cx="4289" cy="12"/>
            </a:xfrm>
            <a:custGeom>
              <a:avLst/>
              <a:gdLst>
                <a:gd name="T0" fmla="*/ 4289 w 4289"/>
                <a:gd name="T1" fmla="*/ 0 h 12"/>
                <a:gd name="T2" fmla="*/ 4289 w 4289"/>
                <a:gd name="T3" fmla="*/ 0 h 12"/>
                <a:gd name="T4" fmla="*/ 0 w 4289"/>
                <a:gd name="T5" fmla="*/ 0 h 12"/>
                <a:gd name="T6" fmla="*/ 0 w 4289"/>
                <a:gd name="T7" fmla="*/ 12 h 12"/>
                <a:gd name="T8" fmla="*/ 4289 w 4289"/>
                <a:gd name="T9" fmla="*/ 12 h 12"/>
                <a:gd name="T10" fmla="*/ 4289 w 4289"/>
                <a:gd name="T11" fmla="*/ 12 h 12"/>
                <a:gd name="T12" fmla="*/ 4289 w 428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89"/>
                <a:gd name="T22" fmla="*/ 0 h 12"/>
                <a:gd name="T23" fmla="*/ 4289 w 428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89" h="12">
                  <a:moveTo>
                    <a:pt x="4289" y="0"/>
                  </a:moveTo>
                  <a:lnTo>
                    <a:pt x="428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289" y="12"/>
                  </a:lnTo>
                  <a:lnTo>
                    <a:pt x="42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4" name="Freeform 8"/>
            <p:cNvSpPr>
              <a:spLocks/>
            </p:cNvSpPr>
            <p:nvPr/>
          </p:nvSpPr>
          <p:spPr bwMode="auto">
            <a:xfrm>
              <a:off x="4726" y="480"/>
              <a:ext cx="86" cy="86"/>
            </a:xfrm>
            <a:custGeom>
              <a:avLst/>
              <a:gdLst>
                <a:gd name="T0" fmla="*/ 86 w 86"/>
                <a:gd name="T1" fmla="*/ 86 h 86"/>
                <a:gd name="T2" fmla="*/ 86 w 86"/>
                <a:gd name="T3" fmla="*/ 86 h 86"/>
                <a:gd name="T4" fmla="*/ 82 w 86"/>
                <a:gd name="T5" fmla="*/ 69 h 86"/>
                <a:gd name="T6" fmla="*/ 78 w 86"/>
                <a:gd name="T7" fmla="*/ 54 h 86"/>
                <a:gd name="T8" fmla="*/ 68 w 86"/>
                <a:gd name="T9" fmla="*/ 41 h 86"/>
                <a:gd name="T10" fmla="*/ 58 w 86"/>
                <a:gd name="T11" fmla="*/ 27 h 86"/>
                <a:gd name="T12" fmla="*/ 45 w 86"/>
                <a:gd name="T13" fmla="*/ 15 h 86"/>
                <a:gd name="T14" fmla="*/ 29 w 86"/>
                <a:gd name="T15" fmla="*/ 7 h 86"/>
                <a:gd name="T16" fmla="*/ 16 w 86"/>
                <a:gd name="T17" fmla="*/ 2 h 86"/>
                <a:gd name="T18" fmla="*/ 0 w 86"/>
                <a:gd name="T19" fmla="*/ 0 h 86"/>
                <a:gd name="T20" fmla="*/ 0 w 86"/>
                <a:gd name="T21" fmla="*/ 12 h 86"/>
                <a:gd name="T22" fmla="*/ 13 w 86"/>
                <a:gd name="T23" fmla="*/ 12 h 86"/>
                <a:gd name="T24" fmla="*/ 27 w 86"/>
                <a:gd name="T25" fmla="*/ 18 h 86"/>
                <a:gd name="T26" fmla="*/ 40 w 86"/>
                <a:gd name="T27" fmla="*/ 25 h 86"/>
                <a:gd name="T28" fmla="*/ 51 w 86"/>
                <a:gd name="T29" fmla="*/ 34 h 86"/>
                <a:gd name="T30" fmla="*/ 61 w 86"/>
                <a:gd name="T31" fmla="*/ 46 h 86"/>
                <a:gd name="T32" fmla="*/ 68 w 86"/>
                <a:gd name="T33" fmla="*/ 59 h 86"/>
                <a:gd name="T34" fmla="*/ 73 w 86"/>
                <a:gd name="T35" fmla="*/ 72 h 86"/>
                <a:gd name="T36" fmla="*/ 74 w 86"/>
                <a:gd name="T37" fmla="*/ 86 h 86"/>
                <a:gd name="T38" fmla="*/ 74 w 86"/>
                <a:gd name="T39" fmla="*/ 86 h 86"/>
                <a:gd name="T40" fmla="*/ 86 w 86"/>
                <a:gd name="T41" fmla="*/ 86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86"/>
                <a:gd name="T65" fmla="*/ 86 w 86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86">
                  <a:moveTo>
                    <a:pt x="86" y="86"/>
                  </a:moveTo>
                  <a:lnTo>
                    <a:pt x="86" y="86"/>
                  </a:lnTo>
                  <a:lnTo>
                    <a:pt x="82" y="69"/>
                  </a:lnTo>
                  <a:lnTo>
                    <a:pt x="78" y="54"/>
                  </a:lnTo>
                  <a:lnTo>
                    <a:pt x="68" y="41"/>
                  </a:lnTo>
                  <a:lnTo>
                    <a:pt x="58" y="27"/>
                  </a:lnTo>
                  <a:lnTo>
                    <a:pt x="45" y="15"/>
                  </a:lnTo>
                  <a:lnTo>
                    <a:pt x="29" y="7"/>
                  </a:lnTo>
                  <a:lnTo>
                    <a:pt x="16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3" y="12"/>
                  </a:lnTo>
                  <a:lnTo>
                    <a:pt x="27" y="18"/>
                  </a:lnTo>
                  <a:lnTo>
                    <a:pt x="40" y="25"/>
                  </a:lnTo>
                  <a:lnTo>
                    <a:pt x="51" y="34"/>
                  </a:lnTo>
                  <a:lnTo>
                    <a:pt x="61" y="46"/>
                  </a:lnTo>
                  <a:lnTo>
                    <a:pt x="68" y="59"/>
                  </a:lnTo>
                  <a:lnTo>
                    <a:pt x="73" y="72"/>
                  </a:lnTo>
                  <a:lnTo>
                    <a:pt x="74" y="86"/>
                  </a:lnTo>
                  <a:lnTo>
                    <a:pt x="86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5" name="Freeform 9"/>
            <p:cNvSpPr>
              <a:spLocks/>
            </p:cNvSpPr>
            <p:nvPr/>
          </p:nvSpPr>
          <p:spPr bwMode="auto">
            <a:xfrm>
              <a:off x="4800" y="566"/>
              <a:ext cx="12" cy="3282"/>
            </a:xfrm>
            <a:custGeom>
              <a:avLst/>
              <a:gdLst>
                <a:gd name="T0" fmla="*/ 12 w 12"/>
                <a:gd name="T1" fmla="*/ 3282 h 3282"/>
                <a:gd name="T2" fmla="*/ 12 w 12"/>
                <a:gd name="T3" fmla="*/ 3282 h 3282"/>
                <a:gd name="T4" fmla="*/ 12 w 12"/>
                <a:gd name="T5" fmla="*/ 0 h 3282"/>
                <a:gd name="T6" fmla="*/ 0 w 12"/>
                <a:gd name="T7" fmla="*/ 0 h 3282"/>
                <a:gd name="T8" fmla="*/ 0 w 12"/>
                <a:gd name="T9" fmla="*/ 3282 h 3282"/>
                <a:gd name="T10" fmla="*/ 0 w 12"/>
                <a:gd name="T11" fmla="*/ 3282 h 3282"/>
                <a:gd name="T12" fmla="*/ 12 w 12"/>
                <a:gd name="T13" fmla="*/ 3282 h 3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282"/>
                <a:gd name="T23" fmla="*/ 12 w 12"/>
                <a:gd name="T24" fmla="*/ 3282 h 32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282">
                  <a:moveTo>
                    <a:pt x="12" y="3282"/>
                  </a:moveTo>
                  <a:lnTo>
                    <a:pt x="12" y="328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282"/>
                  </a:lnTo>
                  <a:lnTo>
                    <a:pt x="12" y="3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6" name="Freeform 10"/>
            <p:cNvSpPr>
              <a:spLocks/>
            </p:cNvSpPr>
            <p:nvPr/>
          </p:nvSpPr>
          <p:spPr bwMode="auto">
            <a:xfrm>
              <a:off x="4720" y="384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7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4 w 92"/>
                <a:gd name="T15" fmla="*/ 33 h 100"/>
                <a:gd name="T16" fmla="*/ 88 w 92"/>
                <a:gd name="T17" fmla="*/ 15 h 100"/>
                <a:gd name="T18" fmla="*/ 92 w 92"/>
                <a:gd name="T19" fmla="*/ 0 h 100"/>
                <a:gd name="T20" fmla="*/ 80 w 92"/>
                <a:gd name="T21" fmla="*/ 0 h 100"/>
                <a:gd name="T22" fmla="*/ 79 w 92"/>
                <a:gd name="T23" fmla="*/ 12 h 100"/>
                <a:gd name="T24" fmla="*/ 74 w 92"/>
                <a:gd name="T25" fmla="*/ 28 h 100"/>
                <a:gd name="T26" fmla="*/ 65 w 92"/>
                <a:gd name="T27" fmla="*/ 44 h 100"/>
                <a:gd name="T28" fmla="*/ 56 w 92"/>
                <a:gd name="T29" fmla="*/ 56 h 100"/>
                <a:gd name="T30" fmla="*/ 42 w 92"/>
                <a:gd name="T31" fmla="*/ 71 h 100"/>
                <a:gd name="T32" fmla="*/ 29 w 92"/>
                <a:gd name="T33" fmla="*/ 80 h 100"/>
                <a:gd name="T34" fmla="*/ 15 w 92"/>
                <a:gd name="T35" fmla="*/ 86 h 100"/>
                <a:gd name="T36" fmla="*/ 0 w 92"/>
                <a:gd name="T37" fmla="*/ 88 h 100"/>
                <a:gd name="T38" fmla="*/ 0 w 92"/>
                <a:gd name="T39" fmla="*/ 88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7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4" y="33"/>
                  </a:lnTo>
                  <a:lnTo>
                    <a:pt x="88" y="15"/>
                  </a:lnTo>
                  <a:lnTo>
                    <a:pt x="92" y="0"/>
                  </a:lnTo>
                  <a:lnTo>
                    <a:pt x="80" y="0"/>
                  </a:lnTo>
                  <a:lnTo>
                    <a:pt x="79" y="12"/>
                  </a:lnTo>
                  <a:lnTo>
                    <a:pt x="74" y="28"/>
                  </a:lnTo>
                  <a:lnTo>
                    <a:pt x="65" y="44"/>
                  </a:lnTo>
                  <a:lnTo>
                    <a:pt x="56" y="56"/>
                  </a:lnTo>
                  <a:lnTo>
                    <a:pt x="42" y="71"/>
                  </a:lnTo>
                  <a:lnTo>
                    <a:pt x="29" y="80"/>
                  </a:lnTo>
                  <a:lnTo>
                    <a:pt x="15" y="86"/>
                  </a:lnTo>
                  <a:lnTo>
                    <a:pt x="0" y="8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7" name="Freeform 11"/>
            <p:cNvSpPr>
              <a:spLocks/>
            </p:cNvSpPr>
            <p:nvPr/>
          </p:nvSpPr>
          <p:spPr bwMode="auto">
            <a:xfrm>
              <a:off x="451" y="3936"/>
              <a:ext cx="4269" cy="12"/>
            </a:xfrm>
            <a:custGeom>
              <a:avLst/>
              <a:gdLst>
                <a:gd name="T0" fmla="*/ 0 w 4269"/>
                <a:gd name="T1" fmla="*/ 12 h 12"/>
                <a:gd name="T2" fmla="*/ 0 w 4269"/>
                <a:gd name="T3" fmla="*/ 12 h 12"/>
                <a:gd name="T4" fmla="*/ 4269 w 4269"/>
                <a:gd name="T5" fmla="*/ 12 h 12"/>
                <a:gd name="T6" fmla="*/ 4269 w 4269"/>
                <a:gd name="T7" fmla="*/ 0 h 12"/>
                <a:gd name="T8" fmla="*/ 0 w 4269"/>
                <a:gd name="T9" fmla="*/ 0 h 12"/>
                <a:gd name="T10" fmla="*/ 0 w 4269"/>
                <a:gd name="T11" fmla="*/ 0 h 12"/>
                <a:gd name="T12" fmla="*/ 0 w 4269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69"/>
                <a:gd name="T22" fmla="*/ 0 h 12"/>
                <a:gd name="T23" fmla="*/ 4269 w 426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69" h="12">
                  <a:moveTo>
                    <a:pt x="0" y="12"/>
                  </a:moveTo>
                  <a:lnTo>
                    <a:pt x="0" y="12"/>
                  </a:lnTo>
                  <a:lnTo>
                    <a:pt x="4269" y="12"/>
                  </a:lnTo>
                  <a:lnTo>
                    <a:pt x="4269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8" name="Freeform 12"/>
            <p:cNvSpPr>
              <a:spLocks/>
            </p:cNvSpPr>
            <p:nvPr/>
          </p:nvSpPr>
          <p:spPr bwMode="auto">
            <a:xfrm>
              <a:off x="336" y="3833"/>
              <a:ext cx="115" cy="115"/>
            </a:xfrm>
            <a:custGeom>
              <a:avLst/>
              <a:gdLst>
                <a:gd name="T0" fmla="*/ 0 w 115"/>
                <a:gd name="T1" fmla="*/ 0 h 115"/>
                <a:gd name="T2" fmla="*/ 0 w 115"/>
                <a:gd name="T3" fmla="*/ 0 h 115"/>
                <a:gd name="T4" fmla="*/ 4 w 115"/>
                <a:gd name="T5" fmla="*/ 27 h 115"/>
                <a:gd name="T6" fmla="*/ 12 w 115"/>
                <a:gd name="T7" fmla="*/ 51 h 115"/>
                <a:gd name="T8" fmla="*/ 25 w 115"/>
                <a:gd name="T9" fmla="*/ 71 h 115"/>
                <a:gd name="T10" fmla="*/ 42 w 115"/>
                <a:gd name="T11" fmla="*/ 87 h 115"/>
                <a:gd name="T12" fmla="*/ 59 w 115"/>
                <a:gd name="T13" fmla="*/ 99 h 115"/>
                <a:gd name="T14" fmla="*/ 79 w 115"/>
                <a:gd name="T15" fmla="*/ 108 h 115"/>
                <a:gd name="T16" fmla="*/ 98 w 115"/>
                <a:gd name="T17" fmla="*/ 113 h 115"/>
                <a:gd name="T18" fmla="*/ 115 w 115"/>
                <a:gd name="T19" fmla="*/ 115 h 115"/>
                <a:gd name="T20" fmla="*/ 115 w 115"/>
                <a:gd name="T21" fmla="*/ 103 h 115"/>
                <a:gd name="T22" fmla="*/ 98 w 115"/>
                <a:gd name="T23" fmla="*/ 103 h 115"/>
                <a:gd name="T24" fmla="*/ 81 w 115"/>
                <a:gd name="T25" fmla="*/ 97 h 115"/>
                <a:gd name="T26" fmla="*/ 64 w 115"/>
                <a:gd name="T27" fmla="*/ 88 h 115"/>
                <a:gd name="T28" fmla="*/ 47 w 115"/>
                <a:gd name="T29" fmla="*/ 77 h 115"/>
                <a:gd name="T30" fmla="*/ 33 w 115"/>
                <a:gd name="T31" fmla="*/ 64 h 115"/>
                <a:gd name="T32" fmla="*/ 22 w 115"/>
                <a:gd name="T33" fmla="*/ 46 h 115"/>
                <a:gd name="T34" fmla="*/ 13 w 115"/>
                <a:gd name="T35" fmla="*/ 25 h 115"/>
                <a:gd name="T36" fmla="*/ 12 w 115"/>
                <a:gd name="T37" fmla="*/ 0 h 115"/>
                <a:gd name="T38" fmla="*/ 12 w 115"/>
                <a:gd name="T39" fmla="*/ 0 h 115"/>
                <a:gd name="T40" fmla="*/ 0 w 115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5"/>
                <a:gd name="T64" fmla="*/ 0 h 115"/>
                <a:gd name="T65" fmla="*/ 115 w 115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5" h="115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12" y="51"/>
                  </a:lnTo>
                  <a:lnTo>
                    <a:pt x="25" y="71"/>
                  </a:lnTo>
                  <a:lnTo>
                    <a:pt x="42" y="87"/>
                  </a:lnTo>
                  <a:lnTo>
                    <a:pt x="59" y="99"/>
                  </a:lnTo>
                  <a:lnTo>
                    <a:pt x="79" y="108"/>
                  </a:lnTo>
                  <a:lnTo>
                    <a:pt x="98" y="113"/>
                  </a:lnTo>
                  <a:lnTo>
                    <a:pt x="115" y="115"/>
                  </a:lnTo>
                  <a:lnTo>
                    <a:pt x="115" y="103"/>
                  </a:lnTo>
                  <a:lnTo>
                    <a:pt x="98" y="103"/>
                  </a:lnTo>
                  <a:lnTo>
                    <a:pt x="81" y="97"/>
                  </a:lnTo>
                  <a:lnTo>
                    <a:pt x="64" y="88"/>
                  </a:lnTo>
                  <a:lnTo>
                    <a:pt x="47" y="77"/>
                  </a:lnTo>
                  <a:lnTo>
                    <a:pt x="33" y="64"/>
                  </a:lnTo>
                  <a:lnTo>
                    <a:pt x="22" y="46"/>
                  </a:lnTo>
                  <a:lnTo>
                    <a:pt x="13" y="25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9" name="Rectangle 13"/>
            <p:cNvSpPr>
              <a:spLocks noChangeArrowheads="1"/>
            </p:cNvSpPr>
            <p:nvPr/>
          </p:nvSpPr>
          <p:spPr bwMode="auto">
            <a:xfrm>
              <a:off x="2367" y="574"/>
              <a:ext cx="318" cy="3259"/>
            </a:xfrm>
            <a:prstGeom prst="rect">
              <a:avLst/>
            </a:pr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50" name="Freeform 14"/>
            <p:cNvSpPr>
              <a:spLocks/>
            </p:cNvSpPr>
            <p:nvPr/>
          </p:nvSpPr>
          <p:spPr bwMode="auto">
            <a:xfrm>
              <a:off x="2681" y="574"/>
              <a:ext cx="9" cy="3264"/>
            </a:xfrm>
            <a:custGeom>
              <a:avLst/>
              <a:gdLst>
                <a:gd name="T0" fmla="*/ 4 w 9"/>
                <a:gd name="T1" fmla="*/ 3264 h 3264"/>
                <a:gd name="T2" fmla="*/ 9 w 9"/>
                <a:gd name="T3" fmla="*/ 3259 h 3264"/>
                <a:gd name="T4" fmla="*/ 9 w 9"/>
                <a:gd name="T5" fmla="*/ 0 h 3264"/>
                <a:gd name="T6" fmla="*/ 0 w 9"/>
                <a:gd name="T7" fmla="*/ 0 h 3264"/>
                <a:gd name="T8" fmla="*/ 0 w 9"/>
                <a:gd name="T9" fmla="*/ 3259 h 3264"/>
                <a:gd name="T10" fmla="*/ 4 w 9"/>
                <a:gd name="T11" fmla="*/ 3254 h 3264"/>
                <a:gd name="T12" fmla="*/ 4 w 9"/>
                <a:gd name="T13" fmla="*/ 3264 h 3264"/>
                <a:gd name="T14" fmla="*/ 9 w 9"/>
                <a:gd name="T15" fmla="*/ 3264 h 3264"/>
                <a:gd name="T16" fmla="*/ 9 w 9"/>
                <a:gd name="T17" fmla="*/ 3259 h 3264"/>
                <a:gd name="T18" fmla="*/ 4 w 9"/>
                <a:gd name="T19" fmla="*/ 3264 h 3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3264"/>
                <a:gd name="T32" fmla="*/ 9 w 9"/>
                <a:gd name="T33" fmla="*/ 3264 h 3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3264">
                  <a:moveTo>
                    <a:pt x="4" y="3264"/>
                  </a:moveTo>
                  <a:lnTo>
                    <a:pt x="9" y="325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59"/>
                  </a:lnTo>
                  <a:lnTo>
                    <a:pt x="4" y="3254"/>
                  </a:lnTo>
                  <a:lnTo>
                    <a:pt x="4" y="3264"/>
                  </a:lnTo>
                  <a:lnTo>
                    <a:pt x="9" y="3264"/>
                  </a:lnTo>
                  <a:lnTo>
                    <a:pt x="9" y="3259"/>
                  </a:lnTo>
                  <a:lnTo>
                    <a:pt x="4" y="3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51" name="Freeform 15"/>
            <p:cNvSpPr>
              <a:spLocks/>
            </p:cNvSpPr>
            <p:nvPr/>
          </p:nvSpPr>
          <p:spPr bwMode="auto">
            <a:xfrm>
              <a:off x="2362" y="3828"/>
              <a:ext cx="323" cy="10"/>
            </a:xfrm>
            <a:custGeom>
              <a:avLst/>
              <a:gdLst>
                <a:gd name="T0" fmla="*/ 0 w 323"/>
                <a:gd name="T1" fmla="*/ 5 h 10"/>
                <a:gd name="T2" fmla="*/ 5 w 323"/>
                <a:gd name="T3" fmla="*/ 10 h 10"/>
                <a:gd name="T4" fmla="*/ 323 w 323"/>
                <a:gd name="T5" fmla="*/ 10 h 10"/>
                <a:gd name="T6" fmla="*/ 323 w 323"/>
                <a:gd name="T7" fmla="*/ 0 h 10"/>
                <a:gd name="T8" fmla="*/ 5 w 323"/>
                <a:gd name="T9" fmla="*/ 0 h 10"/>
                <a:gd name="T10" fmla="*/ 10 w 323"/>
                <a:gd name="T11" fmla="*/ 5 h 10"/>
                <a:gd name="T12" fmla="*/ 0 w 323"/>
                <a:gd name="T13" fmla="*/ 5 h 10"/>
                <a:gd name="T14" fmla="*/ 0 w 323"/>
                <a:gd name="T15" fmla="*/ 10 h 10"/>
                <a:gd name="T16" fmla="*/ 5 w 323"/>
                <a:gd name="T17" fmla="*/ 10 h 10"/>
                <a:gd name="T18" fmla="*/ 0 w 323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0"/>
                <a:gd name="T32" fmla="*/ 323 w 32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0">
                  <a:moveTo>
                    <a:pt x="0" y="5"/>
                  </a:moveTo>
                  <a:lnTo>
                    <a:pt x="5" y="10"/>
                  </a:lnTo>
                  <a:lnTo>
                    <a:pt x="323" y="10"/>
                  </a:lnTo>
                  <a:lnTo>
                    <a:pt x="323" y="0"/>
                  </a:lnTo>
                  <a:lnTo>
                    <a:pt x="5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52" name="Freeform 16"/>
            <p:cNvSpPr>
              <a:spLocks/>
            </p:cNvSpPr>
            <p:nvPr/>
          </p:nvSpPr>
          <p:spPr bwMode="auto">
            <a:xfrm>
              <a:off x="2362" y="569"/>
              <a:ext cx="10" cy="3264"/>
            </a:xfrm>
            <a:custGeom>
              <a:avLst/>
              <a:gdLst>
                <a:gd name="T0" fmla="*/ 5 w 10"/>
                <a:gd name="T1" fmla="*/ 0 h 3264"/>
                <a:gd name="T2" fmla="*/ 0 w 10"/>
                <a:gd name="T3" fmla="*/ 5 h 3264"/>
                <a:gd name="T4" fmla="*/ 0 w 10"/>
                <a:gd name="T5" fmla="*/ 3264 h 3264"/>
                <a:gd name="T6" fmla="*/ 10 w 10"/>
                <a:gd name="T7" fmla="*/ 3264 h 3264"/>
                <a:gd name="T8" fmla="*/ 10 w 10"/>
                <a:gd name="T9" fmla="*/ 5 h 3264"/>
                <a:gd name="T10" fmla="*/ 5 w 10"/>
                <a:gd name="T11" fmla="*/ 10 h 3264"/>
                <a:gd name="T12" fmla="*/ 5 w 10"/>
                <a:gd name="T13" fmla="*/ 0 h 3264"/>
                <a:gd name="T14" fmla="*/ 0 w 10"/>
                <a:gd name="T15" fmla="*/ 0 h 3264"/>
                <a:gd name="T16" fmla="*/ 0 w 10"/>
                <a:gd name="T17" fmla="*/ 5 h 3264"/>
                <a:gd name="T18" fmla="*/ 5 w 10"/>
                <a:gd name="T19" fmla="*/ 0 h 3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264"/>
                <a:gd name="T32" fmla="*/ 10 w 10"/>
                <a:gd name="T33" fmla="*/ 3264 h 3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264">
                  <a:moveTo>
                    <a:pt x="5" y="0"/>
                  </a:moveTo>
                  <a:lnTo>
                    <a:pt x="0" y="5"/>
                  </a:lnTo>
                  <a:lnTo>
                    <a:pt x="0" y="3264"/>
                  </a:lnTo>
                  <a:lnTo>
                    <a:pt x="10" y="3264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53" name="Freeform 17"/>
            <p:cNvSpPr>
              <a:spLocks/>
            </p:cNvSpPr>
            <p:nvPr/>
          </p:nvSpPr>
          <p:spPr bwMode="auto">
            <a:xfrm>
              <a:off x="2367" y="569"/>
              <a:ext cx="323" cy="10"/>
            </a:xfrm>
            <a:custGeom>
              <a:avLst/>
              <a:gdLst>
                <a:gd name="T0" fmla="*/ 323 w 323"/>
                <a:gd name="T1" fmla="*/ 5 h 10"/>
                <a:gd name="T2" fmla="*/ 318 w 323"/>
                <a:gd name="T3" fmla="*/ 0 h 10"/>
                <a:gd name="T4" fmla="*/ 0 w 323"/>
                <a:gd name="T5" fmla="*/ 0 h 10"/>
                <a:gd name="T6" fmla="*/ 0 w 323"/>
                <a:gd name="T7" fmla="*/ 10 h 10"/>
                <a:gd name="T8" fmla="*/ 318 w 323"/>
                <a:gd name="T9" fmla="*/ 10 h 10"/>
                <a:gd name="T10" fmla="*/ 314 w 323"/>
                <a:gd name="T11" fmla="*/ 5 h 10"/>
                <a:gd name="T12" fmla="*/ 323 w 323"/>
                <a:gd name="T13" fmla="*/ 5 h 10"/>
                <a:gd name="T14" fmla="*/ 323 w 323"/>
                <a:gd name="T15" fmla="*/ 0 h 10"/>
                <a:gd name="T16" fmla="*/ 318 w 323"/>
                <a:gd name="T17" fmla="*/ 0 h 10"/>
                <a:gd name="T18" fmla="*/ 323 w 323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0"/>
                <a:gd name="T32" fmla="*/ 323 w 32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0">
                  <a:moveTo>
                    <a:pt x="323" y="5"/>
                  </a:moveTo>
                  <a:lnTo>
                    <a:pt x="31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18" y="10"/>
                  </a:lnTo>
                  <a:lnTo>
                    <a:pt x="314" y="5"/>
                  </a:lnTo>
                  <a:lnTo>
                    <a:pt x="323" y="5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2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54" name="Freeform 18"/>
            <p:cNvSpPr>
              <a:spLocks/>
            </p:cNvSpPr>
            <p:nvPr/>
          </p:nvSpPr>
          <p:spPr bwMode="auto">
            <a:xfrm>
              <a:off x="2459" y="503"/>
              <a:ext cx="174" cy="98"/>
            </a:xfrm>
            <a:custGeom>
              <a:avLst/>
              <a:gdLst>
                <a:gd name="T0" fmla="*/ 148 w 174"/>
                <a:gd name="T1" fmla="*/ 97 h 98"/>
                <a:gd name="T2" fmla="*/ 157 w 174"/>
                <a:gd name="T3" fmla="*/ 89 h 98"/>
                <a:gd name="T4" fmla="*/ 168 w 174"/>
                <a:gd name="T5" fmla="*/ 81 h 98"/>
                <a:gd name="T6" fmla="*/ 174 w 174"/>
                <a:gd name="T7" fmla="*/ 76 h 98"/>
                <a:gd name="T8" fmla="*/ 173 w 174"/>
                <a:gd name="T9" fmla="*/ 71 h 98"/>
                <a:gd name="T10" fmla="*/ 168 w 174"/>
                <a:gd name="T11" fmla="*/ 68 h 98"/>
                <a:gd name="T12" fmla="*/ 163 w 174"/>
                <a:gd name="T13" fmla="*/ 63 h 98"/>
                <a:gd name="T14" fmla="*/ 157 w 174"/>
                <a:gd name="T15" fmla="*/ 57 h 98"/>
                <a:gd name="T16" fmla="*/ 150 w 174"/>
                <a:gd name="T17" fmla="*/ 49 h 98"/>
                <a:gd name="T18" fmla="*/ 143 w 174"/>
                <a:gd name="T19" fmla="*/ 41 h 98"/>
                <a:gd name="T20" fmla="*/ 137 w 174"/>
                <a:gd name="T21" fmla="*/ 33 h 98"/>
                <a:gd name="T22" fmla="*/ 131 w 174"/>
                <a:gd name="T23" fmla="*/ 27 h 98"/>
                <a:gd name="T24" fmla="*/ 125 w 174"/>
                <a:gd name="T25" fmla="*/ 21 h 98"/>
                <a:gd name="T26" fmla="*/ 120 w 174"/>
                <a:gd name="T27" fmla="*/ 15 h 98"/>
                <a:gd name="T28" fmla="*/ 114 w 174"/>
                <a:gd name="T29" fmla="*/ 11 h 98"/>
                <a:gd name="T30" fmla="*/ 108 w 174"/>
                <a:gd name="T31" fmla="*/ 8 h 98"/>
                <a:gd name="T32" fmla="*/ 102 w 174"/>
                <a:gd name="T33" fmla="*/ 5 h 98"/>
                <a:gd name="T34" fmla="*/ 94 w 174"/>
                <a:gd name="T35" fmla="*/ 2 h 98"/>
                <a:gd name="T36" fmla="*/ 88 w 174"/>
                <a:gd name="T37" fmla="*/ 1 h 98"/>
                <a:gd name="T38" fmla="*/ 81 w 174"/>
                <a:gd name="T39" fmla="*/ 0 h 98"/>
                <a:gd name="T40" fmla="*/ 74 w 174"/>
                <a:gd name="T41" fmla="*/ 0 h 98"/>
                <a:gd name="T42" fmla="*/ 65 w 174"/>
                <a:gd name="T43" fmla="*/ 1 h 98"/>
                <a:gd name="T44" fmla="*/ 56 w 174"/>
                <a:gd name="T45" fmla="*/ 4 h 98"/>
                <a:gd name="T46" fmla="*/ 46 w 174"/>
                <a:gd name="T47" fmla="*/ 9 h 98"/>
                <a:gd name="T48" fmla="*/ 36 w 174"/>
                <a:gd name="T49" fmla="*/ 15 h 98"/>
                <a:gd name="T50" fmla="*/ 25 w 174"/>
                <a:gd name="T51" fmla="*/ 22 h 98"/>
                <a:gd name="T52" fmla="*/ 16 w 174"/>
                <a:gd name="T53" fmla="*/ 30 h 98"/>
                <a:gd name="T54" fmla="*/ 7 w 174"/>
                <a:gd name="T55" fmla="*/ 37 h 98"/>
                <a:gd name="T56" fmla="*/ 0 w 174"/>
                <a:gd name="T57" fmla="*/ 45 h 98"/>
                <a:gd name="T58" fmla="*/ 2 w 174"/>
                <a:gd name="T59" fmla="*/ 50 h 98"/>
                <a:gd name="T60" fmla="*/ 10 w 174"/>
                <a:gd name="T61" fmla="*/ 61 h 98"/>
                <a:gd name="T62" fmla="*/ 19 w 174"/>
                <a:gd name="T63" fmla="*/ 71 h 98"/>
                <a:gd name="T64" fmla="*/ 27 w 174"/>
                <a:gd name="T65" fmla="*/ 76 h 98"/>
                <a:gd name="T66" fmla="*/ 30 w 174"/>
                <a:gd name="T67" fmla="*/ 74 h 98"/>
                <a:gd name="T68" fmla="*/ 35 w 174"/>
                <a:gd name="T69" fmla="*/ 68 h 98"/>
                <a:gd name="T70" fmla="*/ 41 w 174"/>
                <a:gd name="T71" fmla="*/ 61 h 98"/>
                <a:gd name="T72" fmla="*/ 47 w 174"/>
                <a:gd name="T73" fmla="*/ 52 h 98"/>
                <a:gd name="T74" fmla="*/ 54 w 174"/>
                <a:gd name="T75" fmla="*/ 43 h 98"/>
                <a:gd name="T76" fmla="*/ 60 w 174"/>
                <a:gd name="T77" fmla="*/ 35 h 98"/>
                <a:gd name="T78" fmla="*/ 68 w 174"/>
                <a:gd name="T79" fmla="*/ 30 h 98"/>
                <a:gd name="T80" fmla="*/ 74 w 174"/>
                <a:gd name="T81" fmla="*/ 28 h 98"/>
                <a:gd name="T82" fmla="*/ 85 w 174"/>
                <a:gd name="T83" fmla="*/ 32 h 98"/>
                <a:gd name="T84" fmla="*/ 94 w 174"/>
                <a:gd name="T85" fmla="*/ 39 h 98"/>
                <a:gd name="T86" fmla="*/ 100 w 174"/>
                <a:gd name="T87" fmla="*/ 53 h 98"/>
                <a:gd name="T88" fmla="*/ 100 w 174"/>
                <a:gd name="T89" fmla="*/ 74 h 98"/>
                <a:gd name="T90" fmla="*/ 100 w 174"/>
                <a:gd name="T91" fmla="*/ 84 h 98"/>
                <a:gd name="T92" fmla="*/ 104 w 174"/>
                <a:gd name="T93" fmla="*/ 92 h 98"/>
                <a:gd name="T94" fmla="*/ 111 w 174"/>
                <a:gd name="T95" fmla="*/ 96 h 98"/>
                <a:gd name="T96" fmla="*/ 119 w 174"/>
                <a:gd name="T97" fmla="*/ 98 h 98"/>
                <a:gd name="T98" fmla="*/ 127 w 174"/>
                <a:gd name="T99" fmla="*/ 98 h 98"/>
                <a:gd name="T100" fmla="*/ 133 w 174"/>
                <a:gd name="T101" fmla="*/ 98 h 98"/>
                <a:gd name="T102" fmla="*/ 138 w 174"/>
                <a:gd name="T103" fmla="*/ 97 h 98"/>
                <a:gd name="T104" fmla="*/ 140 w 174"/>
                <a:gd name="T105" fmla="*/ 97 h 98"/>
                <a:gd name="T106" fmla="*/ 148 w 174"/>
                <a:gd name="T107" fmla="*/ 97 h 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4"/>
                <a:gd name="T163" fmla="*/ 0 h 98"/>
                <a:gd name="T164" fmla="*/ 174 w 174"/>
                <a:gd name="T165" fmla="*/ 98 h 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4" h="98">
                  <a:moveTo>
                    <a:pt x="148" y="97"/>
                  </a:moveTo>
                  <a:lnTo>
                    <a:pt x="157" y="89"/>
                  </a:lnTo>
                  <a:lnTo>
                    <a:pt x="168" y="81"/>
                  </a:lnTo>
                  <a:lnTo>
                    <a:pt x="174" y="76"/>
                  </a:lnTo>
                  <a:lnTo>
                    <a:pt x="173" y="71"/>
                  </a:lnTo>
                  <a:lnTo>
                    <a:pt x="168" y="68"/>
                  </a:lnTo>
                  <a:lnTo>
                    <a:pt x="163" y="63"/>
                  </a:lnTo>
                  <a:lnTo>
                    <a:pt x="157" y="57"/>
                  </a:lnTo>
                  <a:lnTo>
                    <a:pt x="150" y="49"/>
                  </a:lnTo>
                  <a:lnTo>
                    <a:pt x="143" y="41"/>
                  </a:lnTo>
                  <a:lnTo>
                    <a:pt x="137" y="33"/>
                  </a:lnTo>
                  <a:lnTo>
                    <a:pt x="131" y="27"/>
                  </a:lnTo>
                  <a:lnTo>
                    <a:pt x="125" y="21"/>
                  </a:lnTo>
                  <a:lnTo>
                    <a:pt x="120" y="15"/>
                  </a:lnTo>
                  <a:lnTo>
                    <a:pt x="114" y="11"/>
                  </a:lnTo>
                  <a:lnTo>
                    <a:pt x="108" y="8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5" y="1"/>
                  </a:lnTo>
                  <a:lnTo>
                    <a:pt x="56" y="4"/>
                  </a:lnTo>
                  <a:lnTo>
                    <a:pt x="46" y="9"/>
                  </a:lnTo>
                  <a:lnTo>
                    <a:pt x="36" y="15"/>
                  </a:lnTo>
                  <a:lnTo>
                    <a:pt x="25" y="22"/>
                  </a:lnTo>
                  <a:lnTo>
                    <a:pt x="16" y="30"/>
                  </a:lnTo>
                  <a:lnTo>
                    <a:pt x="7" y="37"/>
                  </a:lnTo>
                  <a:lnTo>
                    <a:pt x="0" y="45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0" y="74"/>
                  </a:lnTo>
                  <a:lnTo>
                    <a:pt x="35" y="68"/>
                  </a:lnTo>
                  <a:lnTo>
                    <a:pt x="41" y="61"/>
                  </a:lnTo>
                  <a:lnTo>
                    <a:pt x="47" y="52"/>
                  </a:lnTo>
                  <a:lnTo>
                    <a:pt x="54" y="43"/>
                  </a:lnTo>
                  <a:lnTo>
                    <a:pt x="60" y="35"/>
                  </a:lnTo>
                  <a:lnTo>
                    <a:pt x="68" y="30"/>
                  </a:lnTo>
                  <a:lnTo>
                    <a:pt x="74" y="28"/>
                  </a:lnTo>
                  <a:lnTo>
                    <a:pt x="85" y="32"/>
                  </a:lnTo>
                  <a:lnTo>
                    <a:pt x="94" y="39"/>
                  </a:lnTo>
                  <a:lnTo>
                    <a:pt x="100" y="53"/>
                  </a:lnTo>
                  <a:lnTo>
                    <a:pt x="100" y="74"/>
                  </a:lnTo>
                  <a:lnTo>
                    <a:pt x="100" y="84"/>
                  </a:lnTo>
                  <a:lnTo>
                    <a:pt x="104" y="92"/>
                  </a:lnTo>
                  <a:lnTo>
                    <a:pt x="111" y="96"/>
                  </a:lnTo>
                  <a:lnTo>
                    <a:pt x="119" y="98"/>
                  </a:lnTo>
                  <a:lnTo>
                    <a:pt x="127" y="98"/>
                  </a:lnTo>
                  <a:lnTo>
                    <a:pt x="133" y="98"/>
                  </a:lnTo>
                  <a:lnTo>
                    <a:pt x="138" y="97"/>
                  </a:lnTo>
                  <a:lnTo>
                    <a:pt x="140" y="97"/>
                  </a:lnTo>
                  <a:lnTo>
                    <a:pt x="148" y="97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55" name="Freeform 19"/>
            <p:cNvSpPr>
              <a:spLocks/>
            </p:cNvSpPr>
            <p:nvPr/>
          </p:nvSpPr>
          <p:spPr bwMode="auto">
            <a:xfrm>
              <a:off x="2604" y="570"/>
              <a:ext cx="33" cy="32"/>
            </a:xfrm>
            <a:custGeom>
              <a:avLst/>
              <a:gdLst>
                <a:gd name="T0" fmla="*/ 27 w 33"/>
                <a:gd name="T1" fmla="*/ 8 h 32"/>
                <a:gd name="T2" fmla="*/ 27 w 33"/>
                <a:gd name="T3" fmla="*/ 8 h 32"/>
                <a:gd name="T4" fmla="*/ 26 w 33"/>
                <a:gd name="T5" fmla="*/ 8 h 32"/>
                <a:gd name="T6" fmla="*/ 21 w 33"/>
                <a:gd name="T7" fmla="*/ 10 h 32"/>
                <a:gd name="T8" fmla="*/ 10 w 33"/>
                <a:gd name="T9" fmla="*/ 18 h 32"/>
                <a:gd name="T10" fmla="*/ 0 w 33"/>
                <a:gd name="T11" fmla="*/ 27 h 32"/>
                <a:gd name="T12" fmla="*/ 5 w 33"/>
                <a:gd name="T13" fmla="*/ 32 h 32"/>
                <a:gd name="T14" fmla="*/ 15 w 33"/>
                <a:gd name="T15" fmla="*/ 26 h 32"/>
                <a:gd name="T16" fmla="*/ 26 w 33"/>
                <a:gd name="T17" fmla="*/ 18 h 32"/>
                <a:gd name="T18" fmla="*/ 33 w 33"/>
                <a:gd name="T19" fmla="*/ 10 h 32"/>
                <a:gd name="T20" fmla="*/ 29 w 33"/>
                <a:gd name="T21" fmla="*/ 0 h 32"/>
                <a:gd name="T22" fmla="*/ 29 w 33"/>
                <a:gd name="T23" fmla="*/ 0 h 32"/>
                <a:gd name="T24" fmla="*/ 27 w 33"/>
                <a:gd name="T25" fmla="*/ 8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32"/>
                <a:gd name="T41" fmla="*/ 33 w 33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32">
                  <a:moveTo>
                    <a:pt x="27" y="8"/>
                  </a:moveTo>
                  <a:lnTo>
                    <a:pt x="27" y="8"/>
                  </a:lnTo>
                  <a:lnTo>
                    <a:pt x="26" y="8"/>
                  </a:lnTo>
                  <a:lnTo>
                    <a:pt x="21" y="10"/>
                  </a:lnTo>
                  <a:lnTo>
                    <a:pt x="10" y="18"/>
                  </a:lnTo>
                  <a:lnTo>
                    <a:pt x="0" y="27"/>
                  </a:lnTo>
                  <a:lnTo>
                    <a:pt x="5" y="32"/>
                  </a:lnTo>
                  <a:lnTo>
                    <a:pt x="15" y="26"/>
                  </a:lnTo>
                  <a:lnTo>
                    <a:pt x="26" y="18"/>
                  </a:lnTo>
                  <a:lnTo>
                    <a:pt x="33" y="10"/>
                  </a:lnTo>
                  <a:lnTo>
                    <a:pt x="29" y="0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56" name="Freeform 20"/>
            <p:cNvSpPr>
              <a:spLocks/>
            </p:cNvSpPr>
            <p:nvPr/>
          </p:nvSpPr>
          <p:spPr bwMode="auto">
            <a:xfrm>
              <a:off x="2581" y="521"/>
              <a:ext cx="52" cy="57"/>
            </a:xfrm>
            <a:custGeom>
              <a:avLst/>
              <a:gdLst>
                <a:gd name="T0" fmla="*/ 0 w 52"/>
                <a:gd name="T1" fmla="*/ 5 h 57"/>
                <a:gd name="T2" fmla="*/ 0 w 52"/>
                <a:gd name="T3" fmla="*/ 5 h 57"/>
                <a:gd name="T4" fmla="*/ 6 w 52"/>
                <a:gd name="T5" fmla="*/ 12 h 57"/>
                <a:gd name="T6" fmla="*/ 12 w 52"/>
                <a:gd name="T7" fmla="*/ 18 h 57"/>
                <a:gd name="T8" fmla="*/ 18 w 52"/>
                <a:gd name="T9" fmla="*/ 26 h 57"/>
                <a:gd name="T10" fmla="*/ 26 w 52"/>
                <a:gd name="T11" fmla="*/ 34 h 57"/>
                <a:gd name="T12" fmla="*/ 33 w 52"/>
                <a:gd name="T13" fmla="*/ 41 h 57"/>
                <a:gd name="T14" fmla="*/ 39 w 52"/>
                <a:gd name="T15" fmla="*/ 48 h 57"/>
                <a:gd name="T16" fmla="*/ 44 w 52"/>
                <a:gd name="T17" fmla="*/ 54 h 57"/>
                <a:gd name="T18" fmla="*/ 50 w 52"/>
                <a:gd name="T19" fmla="*/ 57 h 57"/>
                <a:gd name="T20" fmla="*/ 52 w 52"/>
                <a:gd name="T21" fmla="*/ 49 h 57"/>
                <a:gd name="T22" fmla="*/ 49 w 52"/>
                <a:gd name="T23" fmla="*/ 47 h 57"/>
                <a:gd name="T24" fmla="*/ 44 w 52"/>
                <a:gd name="T25" fmla="*/ 43 h 57"/>
                <a:gd name="T26" fmla="*/ 38 w 52"/>
                <a:gd name="T27" fmla="*/ 36 h 57"/>
                <a:gd name="T28" fmla="*/ 31 w 52"/>
                <a:gd name="T29" fmla="*/ 28 h 57"/>
                <a:gd name="T30" fmla="*/ 23 w 52"/>
                <a:gd name="T31" fmla="*/ 21 h 57"/>
                <a:gd name="T32" fmla="*/ 17 w 52"/>
                <a:gd name="T33" fmla="*/ 13 h 57"/>
                <a:gd name="T34" fmla="*/ 11 w 52"/>
                <a:gd name="T35" fmla="*/ 6 h 57"/>
                <a:gd name="T36" fmla="*/ 5 w 52"/>
                <a:gd name="T37" fmla="*/ 0 h 57"/>
                <a:gd name="T38" fmla="*/ 5 w 52"/>
                <a:gd name="T39" fmla="*/ 0 h 57"/>
                <a:gd name="T40" fmla="*/ 0 w 52"/>
                <a:gd name="T41" fmla="*/ 5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57"/>
                <a:gd name="T65" fmla="*/ 52 w 52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57">
                  <a:moveTo>
                    <a:pt x="0" y="5"/>
                  </a:moveTo>
                  <a:lnTo>
                    <a:pt x="0" y="5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6"/>
                  </a:lnTo>
                  <a:lnTo>
                    <a:pt x="26" y="34"/>
                  </a:lnTo>
                  <a:lnTo>
                    <a:pt x="33" y="41"/>
                  </a:lnTo>
                  <a:lnTo>
                    <a:pt x="39" y="48"/>
                  </a:lnTo>
                  <a:lnTo>
                    <a:pt x="44" y="54"/>
                  </a:lnTo>
                  <a:lnTo>
                    <a:pt x="50" y="57"/>
                  </a:lnTo>
                  <a:lnTo>
                    <a:pt x="52" y="49"/>
                  </a:lnTo>
                  <a:lnTo>
                    <a:pt x="49" y="47"/>
                  </a:lnTo>
                  <a:lnTo>
                    <a:pt x="44" y="43"/>
                  </a:lnTo>
                  <a:lnTo>
                    <a:pt x="38" y="36"/>
                  </a:lnTo>
                  <a:lnTo>
                    <a:pt x="31" y="28"/>
                  </a:lnTo>
                  <a:lnTo>
                    <a:pt x="23" y="21"/>
                  </a:lnTo>
                  <a:lnTo>
                    <a:pt x="17" y="13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57" name="Freeform 21"/>
            <p:cNvSpPr>
              <a:spLocks/>
            </p:cNvSpPr>
            <p:nvPr/>
          </p:nvSpPr>
          <p:spPr bwMode="auto">
            <a:xfrm>
              <a:off x="2533" y="498"/>
              <a:ext cx="53" cy="28"/>
            </a:xfrm>
            <a:custGeom>
              <a:avLst/>
              <a:gdLst>
                <a:gd name="T0" fmla="*/ 0 w 53"/>
                <a:gd name="T1" fmla="*/ 10 h 28"/>
                <a:gd name="T2" fmla="*/ 0 w 53"/>
                <a:gd name="T3" fmla="*/ 10 h 28"/>
                <a:gd name="T4" fmla="*/ 7 w 53"/>
                <a:gd name="T5" fmla="*/ 9 h 28"/>
                <a:gd name="T6" fmla="*/ 14 w 53"/>
                <a:gd name="T7" fmla="*/ 10 h 28"/>
                <a:gd name="T8" fmla="*/ 19 w 53"/>
                <a:gd name="T9" fmla="*/ 11 h 28"/>
                <a:gd name="T10" fmla="*/ 26 w 53"/>
                <a:gd name="T11" fmla="*/ 14 h 28"/>
                <a:gd name="T12" fmla="*/ 33 w 53"/>
                <a:gd name="T13" fmla="*/ 16 h 28"/>
                <a:gd name="T14" fmla="*/ 37 w 53"/>
                <a:gd name="T15" fmla="*/ 20 h 28"/>
                <a:gd name="T16" fmla="*/ 43 w 53"/>
                <a:gd name="T17" fmla="*/ 24 h 28"/>
                <a:gd name="T18" fmla="*/ 48 w 53"/>
                <a:gd name="T19" fmla="*/ 28 h 28"/>
                <a:gd name="T20" fmla="*/ 53 w 53"/>
                <a:gd name="T21" fmla="*/ 23 h 28"/>
                <a:gd name="T22" fmla="*/ 48 w 53"/>
                <a:gd name="T23" fmla="*/ 16 h 28"/>
                <a:gd name="T24" fmla="*/ 42 w 53"/>
                <a:gd name="T25" fmla="*/ 13 h 28"/>
                <a:gd name="T26" fmla="*/ 35 w 53"/>
                <a:gd name="T27" fmla="*/ 9 h 28"/>
                <a:gd name="T28" fmla="*/ 29 w 53"/>
                <a:gd name="T29" fmla="*/ 6 h 28"/>
                <a:gd name="T30" fmla="*/ 22 w 53"/>
                <a:gd name="T31" fmla="*/ 4 h 28"/>
                <a:gd name="T32" fmla="*/ 14 w 53"/>
                <a:gd name="T33" fmla="*/ 2 h 28"/>
                <a:gd name="T34" fmla="*/ 7 w 53"/>
                <a:gd name="T35" fmla="*/ 1 h 28"/>
                <a:gd name="T36" fmla="*/ 0 w 53"/>
                <a:gd name="T37" fmla="*/ 0 h 28"/>
                <a:gd name="T38" fmla="*/ 0 w 53"/>
                <a:gd name="T39" fmla="*/ 0 h 28"/>
                <a:gd name="T40" fmla="*/ 0 w 53"/>
                <a:gd name="T41" fmla="*/ 1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28"/>
                <a:gd name="T65" fmla="*/ 53 w 53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28">
                  <a:moveTo>
                    <a:pt x="0" y="10"/>
                  </a:moveTo>
                  <a:lnTo>
                    <a:pt x="0" y="10"/>
                  </a:lnTo>
                  <a:lnTo>
                    <a:pt x="7" y="9"/>
                  </a:lnTo>
                  <a:lnTo>
                    <a:pt x="14" y="10"/>
                  </a:lnTo>
                  <a:lnTo>
                    <a:pt x="19" y="11"/>
                  </a:lnTo>
                  <a:lnTo>
                    <a:pt x="26" y="14"/>
                  </a:lnTo>
                  <a:lnTo>
                    <a:pt x="33" y="16"/>
                  </a:lnTo>
                  <a:lnTo>
                    <a:pt x="37" y="20"/>
                  </a:lnTo>
                  <a:lnTo>
                    <a:pt x="43" y="24"/>
                  </a:lnTo>
                  <a:lnTo>
                    <a:pt x="48" y="28"/>
                  </a:lnTo>
                  <a:lnTo>
                    <a:pt x="53" y="23"/>
                  </a:lnTo>
                  <a:lnTo>
                    <a:pt x="48" y="16"/>
                  </a:lnTo>
                  <a:lnTo>
                    <a:pt x="42" y="13"/>
                  </a:lnTo>
                  <a:lnTo>
                    <a:pt x="35" y="9"/>
                  </a:lnTo>
                  <a:lnTo>
                    <a:pt x="29" y="6"/>
                  </a:lnTo>
                  <a:lnTo>
                    <a:pt x="22" y="4"/>
                  </a:lnTo>
                  <a:lnTo>
                    <a:pt x="14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58" name="Freeform 22"/>
            <p:cNvSpPr>
              <a:spLocks/>
            </p:cNvSpPr>
            <p:nvPr/>
          </p:nvSpPr>
          <p:spPr bwMode="auto">
            <a:xfrm>
              <a:off x="2455" y="498"/>
              <a:ext cx="78" cy="53"/>
            </a:xfrm>
            <a:custGeom>
              <a:avLst/>
              <a:gdLst>
                <a:gd name="T0" fmla="*/ 8 w 78"/>
                <a:gd name="T1" fmla="*/ 48 h 53"/>
                <a:gd name="T2" fmla="*/ 6 w 78"/>
                <a:gd name="T3" fmla="*/ 53 h 53"/>
                <a:gd name="T4" fmla="*/ 14 w 78"/>
                <a:gd name="T5" fmla="*/ 45 h 53"/>
                <a:gd name="T6" fmla="*/ 22 w 78"/>
                <a:gd name="T7" fmla="*/ 38 h 53"/>
                <a:gd name="T8" fmla="*/ 32 w 78"/>
                <a:gd name="T9" fmla="*/ 31 h 53"/>
                <a:gd name="T10" fmla="*/ 43 w 78"/>
                <a:gd name="T11" fmla="*/ 24 h 53"/>
                <a:gd name="T12" fmla="*/ 51 w 78"/>
                <a:gd name="T13" fmla="*/ 18 h 53"/>
                <a:gd name="T14" fmla="*/ 61 w 78"/>
                <a:gd name="T15" fmla="*/ 13 h 53"/>
                <a:gd name="T16" fmla="*/ 69 w 78"/>
                <a:gd name="T17" fmla="*/ 10 h 53"/>
                <a:gd name="T18" fmla="*/ 78 w 78"/>
                <a:gd name="T19" fmla="*/ 10 h 53"/>
                <a:gd name="T20" fmla="*/ 78 w 78"/>
                <a:gd name="T21" fmla="*/ 0 h 53"/>
                <a:gd name="T22" fmla="*/ 69 w 78"/>
                <a:gd name="T23" fmla="*/ 2 h 53"/>
                <a:gd name="T24" fmla="*/ 58 w 78"/>
                <a:gd name="T25" fmla="*/ 5 h 53"/>
                <a:gd name="T26" fmla="*/ 49 w 78"/>
                <a:gd name="T27" fmla="*/ 10 h 53"/>
                <a:gd name="T28" fmla="*/ 38 w 78"/>
                <a:gd name="T29" fmla="*/ 16 h 53"/>
                <a:gd name="T30" fmla="*/ 27 w 78"/>
                <a:gd name="T31" fmla="*/ 23 h 53"/>
                <a:gd name="T32" fmla="*/ 17 w 78"/>
                <a:gd name="T33" fmla="*/ 31 h 53"/>
                <a:gd name="T34" fmla="*/ 9 w 78"/>
                <a:gd name="T35" fmla="*/ 40 h 53"/>
                <a:gd name="T36" fmla="*/ 1 w 78"/>
                <a:gd name="T37" fmla="*/ 48 h 53"/>
                <a:gd name="T38" fmla="*/ 0 w 78"/>
                <a:gd name="T39" fmla="*/ 53 h 53"/>
                <a:gd name="T40" fmla="*/ 8 w 78"/>
                <a:gd name="T41" fmla="*/ 48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53"/>
                <a:gd name="T65" fmla="*/ 78 w 78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53">
                  <a:moveTo>
                    <a:pt x="8" y="48"/>
                  </a:moveTo>
                  <a:lnTo>
                    <a:pt x="6" y="53"/>
                  </a:lnTo>
                  <a:lnTo>
                    <a:pt x="14" y="45"/>
                  </a:lnTo>
                  <a:lnTo>
                    <a:pt x="22" y="38"/>
                  </a:lnTo>
                  <a:lnTo>
                    <a:pt x="32" y="31"/>
                  </a:lnTo>
                  <a:lnTo>
                    <a:pt x="43" y="24"/>
                  </a:lnTo>
                  <a:lnTo>
                    <a:pt x="51" y="18"/>
                  </a:lnTo>
                  <a:lnTo>
                    <a:pt x="61" y="13"/>
                  </a:lnTo>
                  <a:lnTo>
                    <a:pt x="69" y="10"/>
                  </a:lnTo>
                  <a:lnTo>
                    <a:pt x="78" y="10"/>
                  </a:lnTo>
                  <a:lnTo>
                    <a:pt x="78" y="0"/>
                  </a:lnTo>
                  <a:lnTo>
                    <a:pt x="69" y="2"/>
                  </a:lnTo>
                  <a:lnTo>
                    <a:pt x="58" y="5"/>
                  </a:lnTo>
                  <a:lnTo>
                    <a:pt x="49" y="10"/>
                  </a:lnTo>
                  <a:lnTo>
                    <a:pt x="38" y="16"/>
                  </a:lnTo>
                  <a:lnTo>
                    <a:pt x="27" y="23"/>
                  </a:lnTo>
                  <a:lnTo>
                    <a:pt x="17" y="31"/>
                  </a:lnTo>
                  <a:lnTo>
                    <a:pt x="9" y="40"/>
                  </a:lnTo>
                  <a:lnTo>
                    <a:pt x="1" y="48"/>
                  </a:lnTo>
                  <a:lnTo>
                    <a:pt x="0" y="53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59" name="Freeform 23"/>
            <p:cNvSpPr>
              <a:spLocks/>
            </p:cNvSpPr>
            <p:nvPr/>
          </p:nvSpPr>
          <p:spPr bwMode="auto">
            <a:xfrm>
              <a:off x="2455" y="546"/>
              <a:ext cx="31" cy="38"/>
            </a:xfrm>
            <a:custGeom>
              <a:avLst/>
              <a:gdLst>
                <a:gd name="T0" fmla="*/ 31 w 31"/>
                <a:gd name="T1" fmla="*/ 28 h 38"/>
                <a:gd name="T2" fmla="*/ 31 w 31"/>
                <a:gd name="T3" fmla="*/ 28 h 38"/>
                <a:gd name="T4" fmla="*/ 26 w 31"/>
                <a:gd name="T5" fmla="*/ 24 h 38"/>
                <a:gd name="T6" fmla="*/ 17 w 31"/>
                <a:gd name="T7" fmla="*/ 15 h 38"/>
                <a:gd name="T8" fmla="*/ 10 w 31"/>
                <a:gd name="T9" fmla="*/ 5 h 38"/>
                <a:gd name="T10" fmla="*/ 8 w 31"/>
                <a:gd name="T11" fmla="*/ 0 h 38"/>
                <a:gd name="T12" fmla="*/ 0 w 31"/>
                <a:gd name="T13" fmla="*/ 5 h 38"/>
                <a:gd name="T14" fmla="*/ 3 w 31"/>
                <a:gd name="T15" fmla="*/ 10 h 38"/>
                <a:gd name="T16" fmla="*/ 10 w 31"/>
                <a:gd name="T17" fmla="*/ 20 h 38"/>
                <a:gd name="T18" fmla="*/ 21 w 31"/>
                <a:gd name="T19" fmla="*/ 32 h 38"/>
                <a:gd name="T20" fmla="*/ 31 w 31"/>
                <a:gd name="T21" fmla="*/ 38 h 38"/>
                <a:gd name="T22" fmla="*/ 31 w 31"/>
                <a:gd name="T23" fmla="*/ 38 h 38"/>
                <a:gd name="T24" fmla="*/ 31 w 31"/>
                <a:gd name="T25" fmla="*/ 28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38"/>
                <a:gd name="T41" fmla="*/ 31 w 31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38">
                  <a:moveTo>
                    <a:pt x="31" y="28"/>
                  </a:moveTo>
                  <a:lnTo>
                    <a:pt x="31" y="28"/>
                  </a:lnTo>
                  <a:lnTo>
                    <a:pt x="26" y="24"/>
                  </a:lnTo>
                  <a:lnTo>
                    <a:pt x="17" y="15"/>
                  </a:lnTo>
                  <a:lnTo>
                    <a:pt x="10" y="5"/>
                  </a:lnTo>
                  <a:lnTo>
                    <a:pt x="8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1" y="32"/>
                  </a:lnTo>
                  <a:lnTo>
                    <a:pt x="31" y="38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60" name="Freeform 24"/>
            <p:cNvSpPr>
              <a:spLocks/>
            </p:cNvSpPr>
            <p:nvPr/>
          </p:nvSpPr>
          <p:spPr bwMode="auto">
            <a:xfrm>
              <a:off x="2486" y="527"/>
              <a:ext cx="47" cy="57"/>
            </a:xfrm>
            <a:custGeom>
              <a:avLst/>
              <a:gdLst>
                <a:gd name="T0" fmla="*/ 47 w 47"/>
                <a:gd name="T1" fmla="*/ 0 h 57"/>
                <a:gd name="T2" fmla="*/ 47 w 47"/>
                <a:gd name="T3" fmla="*/ 0 h 57"/>
                <a:gd name="T4" fmla="*/ 40 w 47"/>
                <a:gd name="T5" fmla="*/ 2 h 57"/>
                <a:gd name="T6" fmla="*/ 31 w 47"/>
                <a:gd name="T7" fmla="*/ 8 h 57"/>
                <a:gd name="T8" fmla="*/ 24 w 47"/>
                <a:gd name="T9" fmla="*/ 16 h 57"/>
                <a:gd name="T10" fmla="*/ 17 w 47"/>
                <a:gd name="T11" fmla="*/ 25 h 57"/>
                <a:gd name="T12" fmla="*/ 10 w 47"/>
                <a:gd name="T13" fmla="*/ 34 h 57"/>
                <a:gd name="T14" fmla="*/ 6 w 47"/>
                <a:gd name="T15" fmla="*/ 42 h 57"/>
                <a:gd name="T16" fmla="*/ 1 w 47"/>
                <a:gd name="T17" fmla="*/ 46 h 57"/>
                <a:gd name="T18" fmla="*/ 0 w 47"/>
                <a:gd name="T19" fmla="*/ 47 h 57"/>
                <a:gd name="T20" fmla="*/ 0 w 47"/>
                <a:gd name="T21" fmla="*/ 57 h 57"/>
                <a:gd name="T22" fmla="*/ 6 w 47"/>
                <a:gd name="T23" fmla="*/ 53 h 57"/>
                <a:gd name="T24" fmla="*/ 10 w 47"/>
                <a:gd name="T25" fmla="*/ 47 h 57"/>
                <a:gd name="T26" fmla="*/ 18 w 47"/>
                <a:gd name="T27" fmla="*/ 39 h 57"/>
                <a:gd name="T28" fmla="*/ 24 w 47"/>
                <a:gd name="T29" fmla="*/ 30 h 57"/>
                <a:gd name="T30" fmla="*/ 31 w 47"/>
                <a:gd name="T31" fmla="*/ 21 h 57"/>
                <a:gd name="T32" fmla="*/ 36 w 47"/>
                <a:gd name="T33" fmla="*/ 13 h 57"/>
                <a:gd name="T34" fmla="*/ 42 w 47"/>
                <a:gd name="T35" fmla="*/ 9 h 57"/>
                <a:gd name="T36" fmla="*/ 47 w 47"/>
                <a:gd name="T37" fmla="*/ 8 h 57"/>
                <a:gd name="T38" fmla="*/ 47 w 47"/>
                <a:gd name="T39" fmla="*/ 8 h 57"/>
                <a:gd name="T40" fmla="*/ 47 w 47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57"/>
                <a:gd name="T65" fmla="*/ 47 w 47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57">
                  <a:moveTo>
                    <a:pt x="47" y="0"/>
                  </a:moveTo>
                  <a:lnTo>
                    <a:pt x="47" y="0"/>
                  </a:lnTo>
                  <a:lnTo>
                    <a:pt x="40" y="2"/>
                  </a:lnTo>
                  <a:lnTo>
                    <a:pt x="31" y="8"/>
                  </a:lnTo>
                  <a:lnTo>
                    <a:pt x="24" y="16"/>
                  </a:lnTo>
                  <a:lnTo>
                    <a:pt x="17" y="25"/>
                  </a:lnTo>
                  <a:lnTo>
                    <a:pt x="10" y="34"/>
                  </a:lnTo>
                  <a:lnTo>
                    <a:pt x="6" y="42"/>
                  </a:lnTo>
                  <a:lnTo>
                    <a:pt x="1" y="46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6" y="53"/>
                  </a:lnTo>
                  <a:lnTo>
                    <a:pt x="10" y="47"/>
                  </a:lnTo>
                  <a:lnTo>
                    <a:pt x="18" y="39"/>
                  </a:lnTo>
                  <a:lnTo>
                    <a:pt x="24" y="30"/>
                  </a:lnTo>
                  <a:lnTo>
                    <a:pt x="31" y="21"/>
                  </a:lnTo>
                  <a:lnTo>
                    <a:pt x="36" y="13"/>
                  </a:lnTo>
                  <a:lnTo>
                    <a:pt x="42" y="9"/>
                  </a:lnTo>
                  <a:lnTo>
                    <a:pt x="47" y="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61" name="Freeform 25"/>
            <p:cNvSpPr>
              <a:spLocks/>
            </p:cNvSpPr>
            <p:nvPr/>
          </p:nvSpPr>
          <p:spPr bwMode="auto">
            <a:xfrm>
              <a:off x="2533" y="527"/>
              <a:ext cx="30" cy="50"/>
            </a:xfrm>
            <a:custGeom>
              <a:avLst/>
              <a:gdLst>
                <a:gd name="T0" fmla="*/ 30 w 30"/>
                <a:gd name="T1" fmla="*/ 50 h 50"/>
                <a:gd name="T2" fmla="*/ 30 w 30"/>
                <a:gd name="T3" fmla="*/ 50 h 50"/>
                <a:gd name="T4" fmla="*/ 30 w 30"/>
                <a:gd name="T5" fmla="*/ 29 h 50"/>
                <a:gd name="T6" fmla="*/ 24 w 30"/>
                <a:gd name="T7" fmla="*/ 12 h 50"/>
                <a:gd name="T8" fmla="*/ 12 w 30"/>
                <a:gd name="T9" fmla="*/ 4 h 50"/>
                <a:gd name="T10" fmla="*/ 0 w 30"/>
                <a:gd name="T11" fmla="*/ 0 h 50"/>
                <a:gd name="T12" fmla="*/ 0 w 30"/>
                <a:gd name="T13" fmla="*/ 8 h 50"/>
                <a:gd name="T14" fmla="*/ 9 w 30"/>
                <a:gd name="T15" fmla="*/ 12 h 50"/>
                <a:gd name="T16" fmla="*/ 17 w 30"/>
                <a:gd name="T17" fmla="*/ 17 h 50"/>
                <a:gd name="T18" fmla="*/ 23 w 30"/>
                <a:gd name="T19" fmla="*/ 29 h 50"/>
                <a:gd name="T20" fmla="*/ 23 w 30"/>
                <a:gd name="T21" fmla="*/ 50 h 50"/>
                <a:gd name="T22" fmla="*/ 23 w 30"/>
                <a:gd name="T23" fmla="*/ 50 h 50"/>
                <a:gd name="T24" fmla="*/ 30 w 30"/>
                <a:gd name="T25" fmla="*/ 5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50"/>
                <a:gd name="T41" fmla="*/ 30 w 30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50">
                  <a:moveTo>
                    <a:pt x="30" y="50"/>
                  </a:moveTo>
                  <a:lnTo>
                    <a:pt x="30" y="50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12"/>
                  </a:lnTo>
                  <a:lnTo>
                    <a:pt x="17" y="17"/>
                  </a:lnTo>
                  <a:lnTo>
                    <a:pt x="23" y="29"/>
                  </a:lnTo>
                  <a:lnTo>
                    <a:pt x="23" y="50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62" name="Freeform 26"/>
            <p:cNvSpPr>
              <a:spLocks/>
            </p:cNvSpPr>
            <p:nvPr/>
          </p:nvSpPr>
          <p:spPr bwMode="auto">
            <a:xfrm>
              <a:off x="2556" y="577"/>
              <a:ext cx="43" cy="29"/>
            </a:xfrm>
            <a:custGeom>
              <a:avLst/>
              <a:gdLst>
                <a:gd name="T0" fmla="*/ 43 w 43"/>
                <a:gd name="T1" fmla="*/ 19 h 29"/>
                <a:gd name="T2" fmla="*/ 41 w 43"/>
                <a:gd name="T3" fmla="*/ 19 h 29"/>
                <a:gd name="T4" fmla="*/ 36 w 43"/>
                <a:gd name="T5" fmla="*/ 20 h 29"/>
                <a:gd name="T6" fmla="*/ 30 w 43"/>
                <a:gd name="T7" fmla="*/ 19 h 29"/>
                <a:gd name="T8" fmla="*/ 22 w 43"/>
                <a:gd name="T9" fmla="*/ 20 h 29"/>
                <a:gd name="T10" fmla="*/ 16 w 43"/>
                <a:gd name="T11" fmla="*/ 18 h 29"/>
                <a:gd name="T12" fmla="*/ 10 w 43"/>
                <a:gd name="T13" fmla="*/ 15 h 29"/>
                <a:gd name="T14" fmla="*/ 7 w 43"/>
                <a:gd name="T15" fmla="*/ 10 h 29"/>
                <a:gd name="T16" fmla="*/ 7 w 43"/>
                <a:gd name="T17" fmla="*/ 0 h 29"/>
                <a:gd name="T18" fmla="*/ 0 w 43"/>
                <a:gd name="T19" fmla="*/ 0 h 29"/>
                <a:gd name="T20" fmla="*/ 0 w 43"/>
                <a:gd name="T21" fmla="*/ 10 h 29"/>
                <a:gd name="T22" fmla="*/ 5 w 43"/>
                <a:gd name="T23" fmla="*/ 20 h 29"/>
                <a:gd name="T24" fmla="*/ 13 w 43"/>
                <a:gd name="T25" fmla="*/ 25 h 29"/>
                <a:gd name="T26" fmla="*/ 22 w 43"/>
                <a:gd name="T27" fmla="*/ 28 h 29"/>
                <a:gd name="T28" fmla="*/ 30 w 43"/>
                <a:gd name="T29" fmla="*/ 29 h 29"/>
                <a:gd name="T30" fmla="*/ 36 w 43"/>
                <a:gd name="T31" fmla="*/ 28 h 29"/>
                <a:gd name="T32" fmla="*/ 41 w 43"/>
                <a:gd name="T33" fmla="*/ 27 h 29"/>
                <a:gd name="T34" fmla="*/ 43 w 43"/>
                <a:gd name="T35" fmla="*/ 27 h 29"/>
                <a:gd name="T36" fmla="*/ 43 w 43"/>
                <a:gd name="T37" fmla="*/ 19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29"/>
                <a:gd name="T59" fmla="*/ 43 w 43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29">
                  <a:moveTo>
                    <a:pt x="43" y="19"/>
                  </a:moveTo>
                  <a:lnTo>
                    <a:pt x="41" y="19"/>
                  </a:lnTo>
                  <a:lnTo>
                    <a:pt x="36" y="20"/>
                  </a:lnTo>
                  <a:lnTo>
                    <a:pt x="30" y="19"/>
                  </a:lnTo>
                  <a:lnTo>
                    <a:pt x="22" y="20"/>
                  </a:lnTo>
                  <a:lnTo>
                    <a:pt x="16" y="18"/>
                  </a:lnTo>
                  <a:lnTo>
                    <a:pt x="10" y="15"/>
                  </a:lnTo>
                  <a:lnTo>
                    <a:pt x="7" y="1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20"/>
                  </a:lnTo>
                  <a:lnTo>
                    <a:pt x="13" y="25"/>
                  </a:lnTo>
                  <a:lnTo>
                    <a:pt x="22" y="28"/>
                  </a:lnTo>
                  <a:lnTo>
                    <a:pt x="30" y="29"/>
                  </a:lnTo>
                  <a:lnTo>
                    <a:pt x="36" y="28"/>
                  </a:lnTo>
                  <a:lnTo>
                    <a:pt x="41" y="27"/>
                  </a:lnTo>
                  <a:lnTo>
                    <a:pt x="43" y="27"/>
                  </a:lnTo>
                  <a:lnTo>
                    <a:pt x="4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63" name="Freeform 27"/>
            <p:cNvSpPr>
              <a:spLocks/>
            </p:cNvSpPr>
            <p:nvPr/>
          </p:nvSpPr>
          <p:spPr bwMode="auto">
            <a:xfrm>
              <a:off x="2438" y="531"/>
              <a:ext cx="197" cy="132"/>
            </a:xfrm>
            <a:custGeom>
              <a:avLst/>
              <a:gdLst>
                <a:gd name="T0" fmla="*/ 21 w 197"/>
                <a:gd name="T1" fmla="*/ 17 h 132"/>
                <a:gd name="T2" fmla="*/ 23 w 197"/>
                <a:gd name="T3" fmla="*/ 22 h 132"/>
                <a:gd name="T4" fmla="*/ 31 w 197"/>
                <a:gd name="T5" fmla="*/ 33 h 132"/>
                <a:gd name="T6" fmla="*/ 40 w 197"/>
                <a:gd name="T7" fmla="*/ 43 h 132"/>
                <a:gd name="T8" fmla="*/ 48 w 197"/>
                <a:gd name="T9" fmla="*/ 48 h 132"/>
                <a:gd name="T10" fmla="*/ 51 w 197"/>
                <a:gd name="T11" fmla="*/ 46 h 132"/>
                <a:gd name="T12" fmla="*/ 56 w 197"/>
                <a:gd name="T13" fmla="*/ 40 h 132"/>
                <a:gd name="T14" fmla="*/ 62 w 197"/>
                <a:gd name="T15" fmla="*/ 33 h 132"/>
                <a:gd name="T16" fmla="*/ 68 w 197"/>
                <a:gd name="T17" fmla="*/ 24 h 132"/>
                <a:gd name="T18" fmla="*/ 75 w 197"/>
                <a:gd name="T19" fmla="*/ 15 h 132"/>
                <a:gd name="T20" fmla="*/ 81 w 197"/>
                <a:gd name="T21" fmla="*/ 7 h 132"/>
                <a:gd name="T22" fmla="*/ 89 w 197"/>
                <a:gd name="T23" fmla="*/ 2 h 132"/>
                <a:gd name="T24" fmla="*/ 95 w 197"/>
                <a:gd name="T25" fmla="*/ 0 h 132"/>
                <a:gd name="T26" fmla="*/ 106 w 197"/>
                <a:gd name="T27" fmla="*/ 4 h 132"/>
                <a:gd name="T28" fmla="*/ 115 w 197"/>
                <a:gd name="T29" fmla="*/ 11 h 132"/>
                <a:gd name="T30" fmla="*/ 121 w 197"/>
                <a:gd name="T31" fmla="*/ 25 h 132"/>
                <a:gd name="T32" fmla="*/ 121 w 197"/>
                <a:gd name="T33" fmla="*/ 46 h 132"/>
                <a:gd name="T34" fmla="*/ 121 w 197"/>
                <a:gd name="T35" fmla="*/ 56 h 132"/>
                <a:gd name="T36" fmla="*/ 125 w 197"/>
                <a:gd name="T37" fmla="*/ 64 h 132"/>
                <a:gd name="T38" fmla="*/ 132 w 197"/>
                <a:gd name="T39" fmla="*/ 68 h 132"/>
                <a:gd name="T40" fmla="*/ 140 w 197"/>
                <a:gd name="T41" fmla="*/ 70 h 132"/>
                <a:gd name="T42" fmla="*/ 148 w 197"/>
                <a:gd name="T43" fmla="*/ 70 h 132"/>
                <a:gd name="T44" fmla="*/ 154 w 197"/>
                <a:gd name="T45" fmla="*/ 70 h 132"/>
                <a:gd name="T46" fmla="*/ 159 w 197"/>
                <a:gd name="T47" fmla="*/ 69 h 132"/>
                <a:gd name="T48" fmla="*/ 161 w 197"/>
                <a:gd name="T49" fmla="*/ 69 h 132"/>
                <a:gd name="T50" fmla="*/ 164 w 197"/>
                <a:gd name="T51" fmla="*/ 69 h 132"/>
                <a:gd name="T52" fmla="*/ 170 w 197"/>
                <a:gd name="T53" fmla="*/ 66 h 132"/>
                <a:gd name="T54" fmla="*/ 181 w 197"/>
                <a:gd name="T55" fmla="*/ 60 h 132"/>
                <a:gd name="T56" fmla="*/ 197 w 197"/>
                <a:gd name="T57" fmla="*/ 47 h 132"/>
                <a:gd name="T58" fmla="*/ 195 w 197"/>
                <a:gd name="T59" fmla="*/ 48 h 132"/>
                <a:gd name="T60" fmla="*/ 193 w 197"/>
                <a:gd name="T61" fmla="*/ 52 h 132"/>
                <a:gd name="T62" fmla="*/ 188 w 197"/>
                <a:gd name="T63" fmla="*/ 59 h 132"/>
                <a:gd name="T64" fmla="*/ 182 w 197"/>
                <a:gd name="T65" fmla="*/ 66 h 132"/>
                <a:gd name="T66" fmla="*/ 175 w 197"/>
                <a:gd name="T67" fmla="*/ 75 h 132"/>
                <a:gd name="T68" fmla="*/ 168 w 197"/>
                <a:gd name="T69" fmla="*/ 84 h 132"/>
                <a:gd name="T70" fmla="*/ 159 w 197"/>
                <a:gd name="T71" fmla="*/ 93 h 132"/>
                <a:gd name="T72" fmla="*/ 151 w 197"/>
                <a:gd name="T73" fmla="*/ 101 h 132"/>
                <a:gd name="T74" fmla="*/ 141 w 197"/>
                <a:gd name="T75" fmla="*/ 109 h 132"/>
                <a:gd name="T76" fmla="*/ 132 w 197"/>
                <a:gd name="T77" fmla="*/ 117 h 132"/>
                <a:gd name="T78" fmla="*/ 123 w 197"/>
                <a:gd name="T79" fmla="*/ 125 h 132"/>
                <a:gd name="T80" fmla="*/ 113 w 197"/>
                <a:gd name="T81" fmla="*/ 130 h 132"/>
                <a:gd name="T82" fmla="*/ 102 w 197"/>
                <a:gd name="T83" fmla="*/ 132 h 132"/>
                <a:gd name="T84" fmla="*/ 92 w 197"/>
                <a:gd name="T85" fmla="*/ 132 h 132"/>
                <a:gd name="T86" fmla="*/ 81 w 197"/>
                <a:gd name="T87" fmla="*/ 127 h 132"/>
                <a:gd name="T88" fmla="*/ 71 w 197"/>
                <a:gd name="T89" fmla="*/ 117 h 132"/>
                <a:gd name="T90" fmla="*/ 60 w 197"/>
                <a:gd name="T91" fmla="*/ 104 h 132"/>
                <a:gd name="T92" fmla="*/ 50 w 197"/>
                <a:gd name="T93" fmla="*/ 90 h 132"/>
                <a:gd name="T94" fmla="*/ 41 w 197"/>
                <a:gd name="T95" fmla="*/ 77 h 132"/>
                <a:gd name="T96" fmla="*/ 33 w 197"/>
                <a:gd name="T97" fmla="*/ 65 h 132"/>
                <a:gd name="T98" fmla="*/ 25 w 197"/>
                <a:gd name="T99" fmla="*/ 55 h 132"/>
                <a:gd name="T100" fmla="*/ 17 w 197"/>
                <a:gd name="T101" fmla="*/ 46 h 132"/>
                <a:gd name="T102" fmla="*/ 9 w 197"/>
                <a:gd name="T103" fmla="*/ 40 h 132"/>
                <a:gd name="T104" fmla="*/ 0 w 197"/>
                <a:gd name="T105" fmla="*/ 38 h 132"/>
                <a:gd name="T106" fmla="*/ 21 w 197"/>
                <a:gd name="T107" fmla="*/ 17 h 1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7"/>
                <a:gd name="T163" fmla="*/ 0 h 132"/>
                <a:gd name="T164" fmla="*/ 197 w 197"/>
                <a:gd name="T165" fmla="*/ 132 h 1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7" h="132">
                  <a:moveTo>
                    <a:pt x="21" y="17"/>
                  </a:moveTo>
                  <a:lnTo>
                    <a:pt x="23" y="22"/>
                  </a:lnTo>
                  <a:lnTo>
                    <a:pt x="31" y="33"/>
                  </a:lnTo>
                  <a:lnTo>
                    <a:pt x="40" y="43"/>
                  </a:lnTo>
                  <a:lnTo>
                    <a:pt x="48" y="48"/>
                  </a:lnTo>
                  <a:lnTo>
                    <a:pt x="51" y="46"/>
                  </a:lnTo>
                  <a:lnTo>
                    <a:pt x="56" y="40"/>
                  </a:lnTo>
                  <a:lnTo>
                    <a:pt x="62" y="33"/>
                  </a:lnTo>
                  <a:lnTo>
                    <a:pt x="68" y="24"/>
                  </a:lnTo>
                  <a:lnTo>
                    <a:pt x="75" y="15"/>
                  </a:lnTo>
                  <a:lnTo>
                    <a:pt x="81" y="7"/>
                  </a:lnTo>
                  <a:lnTo>
                    <a:pt x="89" y="2"/>
                  </a:lnTo>
                  <a:lnTo>
                    <a:pt x="95" y="0"/>
                  </a:lnTo>
                  <a:lnTo>
                    <a:pt x="106" y="4"/>
                  </a:lnTo>
                  <a:lnTo>
                    <a:pt x="115" y="11"/>
                  </a:lnTo>
                  <a:lnTo>
                    <a:pt x="121" y="25"/>
                  </a:lnTo>
                  <a:lnTo>
                    <a:pt x="121" y="46"/>
                  </a:lnTo>
                  <a:lnTo>
                    <a:pt x="121" y="56"/>
                  </a:lnTo>
                  <a:lnTo>
                    <a:pt x="125" y="64"/>
                  </a:lnTo>
                  <a:lnTo>
                    <a:pt x="132" y="68"/>
                  </a:lnTo>
                  <a:lnTo>
                    <a:pt x="140" y="70"/>
                  </a:lnTo>
                  <a:lnTo>
                    <a:pt x="148" y="70"/>
                  </a:lnTo>
                  <a:lnTo>
                    <a:pt x="154" y="70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4" y="69"/>
                  </a:lnTo>
                  <a:lnTo>
                    <a:pt x="170" y="66"/>
                  </a:lnTo>
                  <a:lnTo>
                    <a:pt x="181" y="60"/>
                  </a:lnTo>
                  <a:lnTo>
                    <a:pt x="197" y="47"/>
                  </a:lnTo>
                  <a:lnTo>
                    <a:pt x="195" y="48"/>
                  </a:lnTo>
                  <a:lnTo>
                    <a:pt x="193" y="52"/>
                  </a:lnTo>
                  <a:lnTo>
                    <a:pt x="188" y="59"/>
                  </a:lnTo>
                  <a:lnTo>
                    <a:pt x="182" y="66"/>
                  </a:lnTo>
                  <a:lnTo>
                    <a:pt x="175" y="75"/>
                  </a:lnTo>
                  <a:lnTo>
                    <a:pt x="168" y="84"/>
                  </a:lnTo>
                  <a:lnTo>
                    <a:pt x="159" y="93"/>
                  </a:lnTo>
                  <a:lnTo>
                    <a:pt x="151" y="101"/>
                  </a:lnTo>
                  <a:lnTo>
                    <a:pt x="141" y="109"/>
                  </a:lnTo>
                  <a:lnTo>
                    <a:pt x="132" y="117"/>
                  </a:lnTo>
                  <a:lnTo>
                    <a:pt x="123" y="125"/>
                  </a:lnTo>
                  <a:lnTo>
                    <a:pt x="113" y="130"/>
                  </a:lnTo>
                  <a:lnTo>
                    <a:pt x="102" y="132"/>
                  </a:lnTo>
                  <a:lnTo>
                    <a:pt x="92" y="132"/>
                  </a:lnTo>
                  <a:lnTo>
                    <a:pt x="81" y="127"/>
                  </a:lnTo>
                  <a:lnTo>
                    <a:pt x="71" y="117"/>
                  </a:lnTo>
                  <a:lnTo>
                    <a:pt x="60" y="104"/>
                  </a:lnTo>
                  <a:lnTo>
                    <a:pt x="50" y="90"/>
                  </a:lnTo>
                  <a:lnTo>
                    <a:pt x="41" y="77"/>
                  </a:lnTo>
                  <a:lnTo>
                    <a:pt x="33" y="65"/>
                  </a:lnTo>
                  <a:lnTo>
                    <a:pt x="25" y="55"/>
                  </a:lnTo>
                  <a:lnTo>
                    <a:pt x="17" y="46"/>
                  </a:lnTo>
                  <a:lnTo>
                    <a:pt x="9" y="40"/>
                  </a:lnTo>
                  <a:lnTo>
                    <a:pt x="0" y="3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64" name="Freeform 28"/>
            <p:cNvSpPr>
              <a:spLocks/>
            </p:cNvSpPr>
            <p:nvPr/>
          </p:nvSpPr>
          <p:spPr bwMode="auto">
            <a:xfrm>
              <a:off x="495" y="574"/>
              <a:ext cx="1972" cy="3259"/>
            </a:xfrm>
            <a:custGeom>
              <a:avLst/>
              <a:gdLst>
                <a:gd name="T0" fmla="*/ 0 w 1972"/>
                <a:gd name="T1" fmla="*/ 3149 h 3259"/>
                <a:gd name="T2" fmla="*/ 0 w 1972"/>
                <a:gd name="T3" fmla="*/ 96 h 3259"/>
                <a:gd name="T4" fmla="*/ 1 w 1972"/>
                <a:gd name="T5" fmla="*/ 80 h 3259"/>
                <a:gd name="T6" fmla="*/ 7 w 1972"/>
                <a:gd name="T7" fmla="*/ 63 h 3259"/>
                <a:gd name="T8" fmla="*/ 14 w 1972"/>
                <a:gd name="T9" fmla="*/ 48 h 3259"/>
                <a:gd name="T10" fmla="*/ 25 w 1972"/>
                <a:gd name="T11" fmla="*/ 32 h 3259"/>
                <a:gd name="T12" fmla="*/ 38 w 1972"/>
                <a:gd name="T13" fmla="*/ 19 h 3259"/>
                <a:gd name="T14" fmla="*/ 55 w 1972"/>
                <a:gd name="T15" fmla="*/ 9 h 3259"/>
                <a:gd name="T16" fmla="*/ 72 w 1972"/>
                <a:gd name="T17" fmla="*/ 3 h 3259"/>
                <a:gd name="T18" fmla="*/ 93 w 1972"/>
                <a:gd name="T19" fmla="*/ 0 h 3259"/>
                <a:gd name="T20" fmla="*/ 1892 w 1972"/>
                <a:gd name="T21" fmla="*/ 0 h 3259"/>
                <a:gd name="T22" fmla="*/ 1907 w 1972"/>
                <a:gd name="T23" fmla="*/ 1 h 3259"/>
                <a:gd name="T24" fmla="*/ 1920 w 1972"/>
                <a:gd name="T25" fmla="*/ 6 h 3259"/>
                <a:gd name="T26" fmla="*/ 1935 w 1972"/>
                <a:gd name="T27" fmla="*/ 14 h 3259"/>
                <a:gd name="T28" fmla="*/ 1947 w 1972"/>
                <a:gd name="T29" fmla="*/ 25 h 3259"/>
                <a:gd name="T30" fmla="*/ 1957 w 1972"/>
                <a:gd name="T31" fmla="*/ 38 h 3259"/>
                <a:gd name="T32" fmla="*/ 1965 w 1972"/>
                <a:gd name="T33" fmla="*/ 52 h 3259"/>
                <a:gd name="T34" fmla="*/ 1970 w 1972"/>
                <a:gd name="T35" fmla="*/ 66 h 3259"/>
                <a:gd name="T36" fmla="*/ 1972 w 1972"/>
                <a:gd name="T37" fmla="*/ 82 h 3259"/>
                <a:gd name="T38" fmla="*/ 1972 w 1972"/>
                <a:gd name="T39" fmla="*/ 3164 h 3259"/>
                <a:gd name="T40" fmla="*/ 1970 w 1972"/>
                <a:gd name="T41" fmla="*/ 3179 h 3259"/>
                <a:gd name="T42" fmla="*/ 1965 w 1972"/>
                <a:gd name="T43" fmla="*/ 3195 h 3259"/>
                <a:gd name="T44" fmla="*/ 1957 w 1972"/>
                <a:gd name="T45" fmla="*/ 3210 h 3259"/>
                <a:gd name="T46" fmla="*/ 1946 w 1972"/>
                <a:gd name="T47" fmla="*/ 3226 h 3259"/>
                <a:gd name="T48" fmla="*/ 1932 w 1972"/>
                <a:gd name="T49" fmla="*/ 3239 h 3259"/>
                <a:gd name="T50" fmla="*/ 1918 w 1972"/>
                <a:gd name="T51" fmla="*/ 3250 h 3259"/>
                <a:gd name="T52" fmla="*/ 1902 w 1972"/>
                <a:gd name="T53" fmla="*/ 3257 h 3259"/>
                <a:gd name="T54" fmla="*/ 1885 w 1972"/>
                <a:gd name="T55" fmla="*/ 3259 h 3259"/>
                <a:gd name="T56" fmla="*/ 109 w 1972"/>
                <a:gd name="T57" fmla="*/ 3259 h 3259"/>
                <a:gd name="T58" fmla="*/ 92 w 1972"/>
                <a:gd name="T59" fmla="*/ 3258 h 3259"/>
                <a:gd name="T60" fmla="*/ 72 w 1972"/>
                <a:gd name="T61" fmla="*/ 3253 h 3259"/>
                <a:gd name="T62" fmla="*/ 54 w 1972"/>
                <a:gd name="T63" fmla="*/ 3244 h 3259"/>
                <a:gd name="T64" fmla="*/ 37 w 1972"/>
                <a:gd name="T65" fmla="*/ 3232 h 3259"/>
                <a:gd name="T66" fmla="*/ 23 w 1972"/>
                <a:gd name="T67" fmla="*/ 3217 h 3259"/>
                <a:gd name="T68" fmla="*/ 11 w 1972"/>
                <a:gd name="T69" fmla="*/ 3197 h 3259"/>
                <a:gd name="T70" fmla="*/ 2 w 1972"/>
                <a:gd name="T71" fmla="*/ 3175 h 3259"/>
                <a:gd name="T72" fmla="*/ 0 w 1972"/>
                <a:gd name="T73" fmla="*/ 3149 h 3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2"/>
                <a:gd name="T112" fmla="*/ 0 h 3259"/>
                <a:gd name="T113" fmla="*/ 1972 w 1972"/>
                <a:gd name="T114" fmla="*/ 3259 h 3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2" h="3259">
                  <a:moveTo>
                    <a:pt x="0" y="3149"/>
                  </a:moveTo>
                  <a:lnTo>
                    <a:pt x="0" y="96"/>
                  </a:lnTo>
                  <a:lnTo>
                    <a:pt x="1" y="80"/>
                  </a:lnTo>
                  <a:lnTo>
                    <a:pt x="7" y="63"/>
                  </a:lnTo>
                  <a:lnTo>
                    <a:pt x="14" y="48"/>
                  </a:lnTo>
                  <a:lnTo>
                    <a:pt x="25" y="32"/>
                  </a:lnTo>
                  <a:lnTo>
                    <a:pt x="38" y="19"/>
                  </a:lnTo>
                  <a:lnTo>
                    <a:pt x="55" y="9"/>
                  </a:lnTo>
                  <a:lnTo>
                    <a:pt x="72" y="3"/>
                  </a:lnTo>
                  <a:lnTo>
                    <a:pt x="93" y="0"/>
                  </a:lnTo>
                  <a:lnTo>
                    <a:pt x="1892" y="0"/>
                  </a:lnTo>
                  <a:lnTo>
                    <a:pt x="1907" y="1"/>
                  </a:lnTo>
                  <a:lnTo>
                    <a:pt x="1920" y="6"/>
                  </a:lnTo>
                  <a:lnTo>
                    <a:pt x="1935" y="14"/>
                  </a:lnTo>
                  <a:lnTo>
                    <a:pt x="1947" y="25"/>
                  </a:lnTo>
                  <a:lnTo>
                    <a:pt x="1957" y="38"/>
                  </a:lnTo>
                  <a:lnTo>
                    <a:pt x="1965" y="52"/>
                  </a:lnTo>
                  <a:lnTo>
                    <a:pt x="1970" y="66"/>
                  </a:lnTo>
                  <a:lnTo>
                    <a:pt x="1972" y="82"/>
                  </a:lnTo>
                  <a:lnTo>
                    <a:pt x="1972" y="3164"/>
                  </a:lnTo>
                  <a:lnTo>
                    <a:pt x="1970" y="3179"/>
                  </a:lnTo>
                  <a:lnTo>
                    <a:pt x="1965" y="3195"/>
                  </a:lnTo>
                  <a:lnTo>
                    <a:pt x="1957" y="3210"/>
                  </a:lnTo>
                  <a:lnTo>
                    <a:pt x="1946" y="3226"/>
                  </a:lnTo>
                  <a:lnTo>
                    <a:pt x="1932" y="3239"/>
                  </a:lnTo>
                  <a:lnTo>
                    <a:pt x="1918" y="3250"/>
                  </a:lnTo>
                  <a:lnTo>
                    <a:pt x="1902" y="3257"/>
                  </a:lnTo>
                  <a:lnTo>
                    <a:pt x="1885" y="3259"/>
                  </a:lnTo>
                  <a:lnTo>
                    <a:pt x="109" y="3259"/>
                  </a:lnTo>
                  <a:lnTo>
                    <a:pt x="92" y="3258"/>
                  </a:lnTo>
                  <a:lnTo>
                    <a:pt x="72" y="3253"/>
                  </a:lnTo>
                  <a:lnTo>
                    <a:pt x="54" y="3244"/>
                  </a:lnTo>
                  <a:lnTo>
                    <a:pt x="37" y="3232"/>
                  </a:lnTo>
                  <a:lnTo>
                    <a:pt x="23" y="3217"/>
                  </a:lnTo>
                  <a:lnTo>
                    <a:pt x="11" y="3197"/>
                  </a:lnTo>
                  <a:lnTo>
                    <a:pt x="2" y="3175"/>
                  </a:lnTo>
                  <a:lnTo>
                    <a:pt x="0" y="3149"/>
                  </a:ln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65" name="Freeform 29"/>
            <p:cNvSpPr>
              <a:spLocks/>
            </p:cNvSpPr>
            <p:nvPr/>
          </p:nvSpPr>
          <p:spPr bwMode="auto">
            <a:xfrm>
              <a:off x="490" y="670"/>
              <a:ext cx="10" cy="3053"/>
            </a:xfrm>
            <a:custGeom>
              <a:avLst/>
              <a:gdLst>
                <a:gd name="T0" fmla="*/ 0 w 10"/>
                <a:gd name="T1" fmla="*/ 0 h 3053"/>
                <a:gd name="T2" fmla="*/ 0 w 10"/>
                <a:gd name="T3" fmla="*/ 0 h 3053"/>
                <a:gd name="T4" fmla="*/ 0 w 10"/>
                <a:gd name="T5" fmla="*/ 3053 h 3053"/>
                <a:gd name="T6" fmla="*/ 10 w 10"/>
                <a:gd name="T7" fmla="*/ 3053 h 3053"/>
                <a:gd name="T8" fmla="*/ 10 w 10"/>
                <a:gd name="T9" fmla="*/ 0 h 3053"/>
                <a:gd name="T10" fmla="*/ 10 w 10"/>
                <a:gd name="T11" fmla="*/ 0 h 3053"/>
                <a:gd name="T12" fmla="*/ 0 w 10"/>
                <a:gd name="T13" fmla="*/ 0 h 30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053"/>
                <a:gd name="T23" fmla="*/ 10 w 10"/>
                <a:gd name="T24" fmla="*/ 3053 h 30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053">
                  <a:moveTo>
                    <a:pt x="0" y="0"/>
                  </a:moveTo>
                  <a:lnTo>
                    <a:pt x="0" y="0"/>
                  </a:lnTo>
                  <a:lnTo>
                    <a:pt x="0" y="3053"/>
                  </a:lnTo>
                  <a:lnTo>
                    <a:pt x="10" y="3053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66" name="Freeform 30"/>
            <p:cNvSpPr>
              <a:spLocks/>
            </p:cNvSpPr>
            <p:nvPr/>
          </p:nvSpPr>
          <p:spPr bwMode="auto">
            <a:xfrm>
              <a:off x="490" y="569"/>
              <a:ext cx="98" cy="101"/>
            </a:xfrm>
            <a:custGeom>
              <a:avLst/>
              <a:gdLst>
                <a:gd name="T0" fmla="*/ 98 w 98"/>
                <a:gd name="T1" fmla="*/ 0 h 101"/>
                <a:gd name="T2" fmla="*/ 98 w 98"/>
                <a:gd name="T3" fmla="*/ 0 h 101"/>
                <a:gd name="T4" fmla="*/ 77 w 98"/>
                <a:gd name="T5" fmla="*/ 4 h 101"/>
                <a:gd name="T6" fmla="*/ 59 w 98"/>
                <a:gd name="T7" fmla="*/ 10 h 101"/>
                <a:gd name="T8" fmla="*/ 41 w 98"/>
                <a:gd name="T9" fmla="*/ 21 h 101"/>
                <a:gd name="T10" fmla="*/ 28 w 98"/>
                <a:gd name="T11" fmla="*/ 35 h 101"/>
                <a:gd name="T12" fmla="*/ 16 w 98"/>
                <a:gd name="T13" fmla="*/ 50 h 101"/>
                <a:gd name="T14" fmla="*/ 8 w 98"/>
                <a:gd name="T15" fmla="*/ 67 h 101"/>
                <a:gd name="T16" fmla="*/ 2 w 98"/>
                <a:gd name="T17" fmla="*/ 85 h 101"/>
                <a:gd name="T18" fmla="*/ 0 w 98"/>
                <a:gd name="T19" fmla="*/ 101 h 101"/>
                <a:gd name="T20" fmla="*/ 10 w 98"/>
                <a:gd name="T21" fmla="*/ 101 h 101"/>
                <a:gd name="T22" fmla="*/ 10 w 98"/>
                <a:gd name="T23" fmla="*/ 85 h 101"/>
                <a:gd name="T24" fmla="*/ 16 w 98"/>
                <a:gd name="T25" fmla="*/ 70 h 101"/>
                <a:gd name="T26" fmla="*/ 23 w 98"/>
                <a:gd name="T27" fmla="*/ 55 h 101"/>
                <a:gd name="T28" fmla="*/ 33 w 98"/>
                <a:gd name="T29" fmla="*/ 40 h 101"/>
                <a:gd name="T30" fmla="*/ 46 w 98"/>
                <a:gd name="T31" fmla="*/ 28 h 101"/>
                <a:gd name="T32" fmla="*/ 62 w 98"/>
                <a:gd name="T33" fmla="*/ 18 h 101"/>
                <a:gd name="T34" fmla="*/ 77 w 98"/>
                <a:gd name="T35" fmla="*/ 11 h 101"/>
                <a:gd name="T36" fmla="*/ 98 w 98"/>
                <a:gd name="T37" fmla="*/ 10 h 101"/>
                <a:gd name="T38" fmla="*/ 98 w 98"/>
                <a:gd name="T39" fmla="*/ 10 h 101"/>
                <a:gd name="T40" fmla="*/ 98 w 98"/>
                <a:gd name="T41" fmla="*/ 0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101"/>
                <a:gd name="T65" fmla="*/ 98 w 98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101">
                  <a:moveTo>
                    <a:pt x="98" y="0"/>
                  </a:moveTo>
                  <a:lnTo>
                    <a:pt x="98" y="0"/>
                  </a:lnTo>
                  <a:lnTo>
                    <a:pt x="77" y="4"/>
                  </a:lnTo>
                  <a:lnTo>
                    <a:pt x="59" y="10"/>
                  </a:lnTo>
                  <a:lnTo>
                    <a:pt x="41" y="21"/>
                  </a:lnTo>
                  <a:lnTo>
                    <a:pt x="28" y="35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5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85"/>
                  </a:lnTo>
                  <a:lnTo>
                    <a:pt x="16" y="70"/>
                  </a:lnTo>
                  <a:lnTo>
                    <a:pt x="23" y="55"/>
                  </a:lnTo>
                  <a:lnTo>
                    <a:pt x="33" y="40"/>
                  </a:lnTo>
                  <a:lnTo>
                    <a:pt x="46" y="28"/>
                  </a:lnTo>
                  <a:lnTo>
                    <a:pt x="62" y="18"/>
                  </a:lnTo>
                  <a:lnTo>
                    <a:pt x="77" y="11"/>
                  </a:lnTo>
                  <a:lnTo>
                    <a:pt x="98" y="1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67" name="Freeform 31"/>
            <p:cNvSpPr>
              <a:spLocks/>
            </p:cNvSpPr>
            <p:nvPr/>
          </p:nvSpPr>
          <p:spPr bwMode="auto">
            <a:xfrm>
              <a:off x="588" y="569"/>
              <a:ext cx="1799" cy="10"/>
            </a:xfrm>
            <a:custGeom>
              <a:avLst/>
              <a:gdLst>
                <a:gd name="T0" fmla="*/ 1799 w 1799"/>
                <a:gd name="T1" fmla="*/ 0 h 10"/>
                <a:gd name="T2" fmla="*/ 1799 w 1799"/>
                <a:gd name="T3" fmla="*/ 0 h 10"/>
                <a:gd name="T4" fmla="*/ 0 w 1799"/>
                <a:gd name="T5" fmla="*/ 0 h 10"/>
                <a:gd name="T6" fmla="*/ 0 w 1799"/>
                <a:gd name="T7" fmla="*/ 10 h 10"/>
                <a:gd name="T8" fmla="*/ 1799 w 1799"/>
                <a:gd name="T9" fmla="*/ 10 h 10"/>
                <a:gd name="T10" fmla="*/ 1799 w 1799"/>
                <a:gd name="T11" fmla="*/ 10 h 10"/>
                <a:gd name="T12" fmla="*/ 1799 w 179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9"/>
                <a:gd name="T22" fmla="*/ 0 h 10"/>
                <a:gd name="T23" fmla="*/ 1799 w 1799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9" h="10">
                  <a:moveTo>
                    <a:pt x="1799" y="0"/>
                  </a:moveTo>
                  <a:lnTo>
                    <a:pt x="179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799" y="1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68" name="Freeform 32"/>
            <p:cNvSpPr>
              <a:spLocks/>
            </p:cNvSpPr>
            <p:nvPr/>
          </p:nvSpPr>
          <p:spPr bwMode="auto">
            <a:xfrm>
              <a:off x="2387" y="569"/>
              <a:ext cx="85" cy="87"/>
            </a:xfrm>
            <a:custGeom>
              <a:avLst/>
              <a:gdLst>
                <a:gd name="T0" fmla="*/ 85 w 85"/>
                <a:gd name="T1" fmla="*/ 87 h 87"/>
                <a:gd name="T2" fmla="*/ 85 w 85"/>
                <a:gd name="T3" fmla="*/ 87 h 87"/>
                <a:gd name="T4" fmla="*/ 82 w 85"/>
                <a:gd name="T5" fmla="*/ 70 h 87"/>
                <a:gd name="T6" fmla="*/ 77 w 85"/>
                <a:gd name="T7" fmla="*/ 55 h 87"/>
                <a:gd name="T8" fmla="*/ 68 w 85"/>
                <a:gd name="T9" fmla="*/ 40 h 87"/>
                <a:gd name="T10" fmla="*/ 57 w 85"/>
                <a:gd name="T11" fmla="*/ 27 h 87"/>
                <a:gd name="T12" fmla="*/ 45 w 85"/>
                <a:gd name="T13" fmla="*/ 15 h 87"/>
                <a:gd name="T14" fmla="*/ 29 w 85"/>
                <a:gd name="T15" fmla="*/ 8 h 87"/>
                <a:gd name="T16" fmla="*/ 15 w 85"/>
                <a:gd name="T17" fmla="*/ 2 h 87"/>
                <a:gd name="T18" fmla="*/ 0 w 85"/>
                <a:gd name="T19" fmla="*/ 0 h 87"/>
                <a:gd name="T20" fmla="*/ 0 w 85"/>
                <a:gd name="T21" fmla="*/ 10 h 87"/>
                <a:gd name="T22" fmla="*/ 15 w 85"/>
                <a:gd name="T23" fmla="*/ 10 h 87"/>
                <a:gd name="T24" fmla="*/ 27 w 85"/>
                <a:gd name="T25" fmla="*/ 15 h 87"/>
                <a:gd name="T26" fmla="*/ 40 w 85"/>
                <a:gd name="T27" fmla="*/ 23 h 87"/>
                <a:gd name="T28" fmla="*/ 52 w 85"/>
                <a:gd name="T29" fmla="*/ 32 h 87"/>
                <a:gd name="T30" fmla="*/ 61 w 85"/>
                <a:gd name="T31" fmla="*/ 45 h 87"/>
                <a:gd name="T32" fmla="*/ 69 w 85"/>
                <a:gd name="T33" fmla="*/ 58 h 87"/>
                <a:gd name="T34" fmla="*/ 74 w 85"/>
                <a:gd name="T35" fmla="*/ 72 h 87"/>
                <a:gd name="T36" fmla="*/ 76 w 85"/>
                <a:gd name="T37" fmla="*/ 87 h 87"/>
                <a:gd name="T38" fmla="*/ 76 w 85"/>
                <a:gd name="T39" fmla="*/ 87 h 87"/>
                <a:gd name="T40" fmla="*/ 85 w 85"/>
                <a:gd name="T41" fmla="*/ 87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87"/>
                <a:gd name="T65" fmla="*/ 85 w 8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87">
                  <a:moveTo>
                    <a:pt x="85" y="87"/>
                  </a:moveTo>
                  <a:lnTo>
                    <a:pt x="85" y="87"/>
                  </a:lnTo>
                  <a:lnTo>
                    <a:pt x="82" y="70"/>
                  </a:lnTo>
                  <a:lnTo>
                    <a:pt x="77" y="55"/>
                  </a:lnTo>
                  <a:lnTo>
                    <a:pt x="68" y="40"/>
                  </a:lnTo>
                  <a:lnTo>
                    <a:pt x="57" y="27"/>
                  </a:lnTo>
                  <a:lnTo>
                    <a:pt x="45" y="15"/>
                  </a:lnTo>
                  <a:lnTo>
                    <a:pt x="29" y="8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27" y="15"/>
                  </a:lnTo>
                  <a:lnTo>
                    <a:pt x="40" y="23"/>
                  </a:lnTo>
                  <a:lnTo>
                    <a:pt x="52" y="32"/>
                  </a:lnTo>
                  <a:lnTo>
                    <a:pt x="61" y="45"/>
                  </a:lnTo>
                  <a:lnTo>
                    <a:pt x="69" y="58"/>
                  </a:lnTo>
                  <a:lnTo>
                    <a:pt x="74" y="72"/>
                  </a:lnTo>
                  <a:lnTo>
                    <a:pt x="76" y="87"/>
                  </a:lnTo>
                  <a:lnTo>
                    <a:pt x="8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69" name="Freeform 33"/>
            <p:cNvSpPr>
              <a:spLocks/>
            </p:cNvSpPr>
            <p:nvPr/>
          </p:nvSpPr>
          <p:spPr bwMode="auto">
            <a:xfrm>
              <a:off x="2463" y="656"/>
              <a:ext cx="9" cy="3082"/>
            </a:xfrm>
            <a:custGeom>
              <a:avLst/>
              <a:gdLst>
                <a:gd name="T0" fmla="*/ 9 w 9"/>
                <a:gd name="T1" fmla="*/ 3082 h 3082"/>
                <a:gd name="T2" fmla="*/ 9 w 9"/>
                <a:gd name="T3" fmla="*/ 3082 h 3082"/>
                <a:gd name="T4" fmla="*/ 9 w 9"/>
                <a:gd name="T5" fmla="*/ 0 h 3082"/>
                <a:gd name="T6" fmla="*/ 0 w 9"/>
                <a:gd name="T7" fmla="*/ 0 h 3082"/>
                <a:gd name="T8" fmla="*/ 0 w 9"/>
                <a:gd name="T9" fmla="*/ 3082 h 3082"/>
                <a:gd name="T10" fmla="*/ 0 w 9"/>
                <a:gd name="T11" fmla="*/ 3082 h 3082"/>
                <a:gd name="T12" fmla="*/ 9 w 9"/>
                <a:gd name="T13" fmla="*/ 3082 h 30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082"/>
                <a:gd name="T23" fmla="*/ 9 w 9"/>
                <a:gd name="T24" fmla="*/ 3082 h 30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082">
                  <a:moveTo>
                    <a:pt x="9" y="3082"/>
                  </a:moveTo>
                  <a:lnTo>
                    <a:pt x="9" y="308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082"/>
                  </a:lnTo>
                  <a:lnTo>
                    <a:pt x="9" y="30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70" name="Freeform 34"/>
            <p:cNvSpPr>
              <a:spLocks/>
            </p:cNvSpPr>
            <p:nvPr/>
          </p:nvSpPr>
          <p:spPr bwMode="auto">
            <a:xfrm>
              <a:off x="2380" y="373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8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4 w 92"/>
                <a:gd name="T15" fmla="*/ 32 h 100"/>
                <a:gd name="T16" fmla="*/ 89 w 92"/>
                <a:gd name="T17" fmla="*/ 15 h 100"/>
                <a:gd name="T18" fmla="*/ 92 w 92"/>
                <a:gd name="T19" fmla="*/ 0 h 100"/>
                <a:gd name="T20" fmla="*/ 83 w 92"/>
                <a:gd name="T21" fmla="*/ 0 h 100"/>
                <a:gd name="T22" fmla="*/ 81 w 92"/>
                <a:gd name="T23" fmla="*/ 15 h 100"/>
                <a:gd name="T24" fmla="*/ 76 w 92"/>
                <a:gd name="T25" fmla="*/ 29 h 100"/>
                <a:gd name="T26" fmla="*/ 68 w 92"/>
                <a:gd name="T27" fmla="*/ 44 h 100"/>
                <a:gd name="T28" fmla="*/ 58 w 92"/>
                <a:gd name="T29" fmla="*/ 59 h 100"/>
                <a:gd name="T30" fmla="*/ 45 w 92"/>
                <a:gd name="T31" fmla="*/ 71 h 100"/>
                <a:gd name="T32" fmla="*/ 32 w 92"/>
                <a:gd name="T33" fmla="*/ 82 h 100"/>
                <a:gd name="T34" fmla="*/ 16 w 92"/>
                <a:gd name="T35" fmla="*/ 89 h 100"/>
                <a:gd name="T36" fmla="*/ 0 w 92"/>
                <a:gd name="T37" fmla="*/ 90 h 100"/>
                <a:gd name="T38" fmla="*/ 0 w 92"/>
                <a:gd name="T39" fmla="*/ 90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8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4" y="32"/>
                  </a:lnTo>
                  <a:lnTo>
                    <a:pt x="89" y="15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81" y="15"/>
                  </a:lnTo>
                  <a:lnTo>
                    <a:pt x="76" y="29"/>
                  </a:lnTo>
                  <a:lnTo>
                    <a:pt x="68" y="44"/>
                  </a:lnTo>
                  <a:lnTo>
                    <a:pt x="58" y="59"/>
                  </a:lnTo>
                  <a:lnTo>
                    <a:pt x="45" y="71"/>
                  </a:lnTo>
                  <a:lnTo>
                    <a:pt x="32" y="82"/>
                  </a:lnTo>
                  <a:lnTo>
                    <a:pt x="16" y="89"/>
                  </a:lnTo>
                  <a:lnTo>
                    <a:pt x="0" y="9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71" name="Freeform 35"/>
            <p:cNvSpPr>
              <a:spLocks/>
            </p:cNvSpPr>
            <p:nvPr/>
          </p:nvSpPr>
          <p:spPr bwMode="auto">
            <a:xfrm>
              <a:off x="604" y="3828"/>
              <a:ext cx="1776" cy="10"/>
            </a:xfrm>
            <a:custGeom>
              <a:avLst/>
              <a:gdLst>
                <a:gd name="T0" fmla="*/ 0 w 1776"/>
                <a:gd name="T1" fmla="*/ 10 h 10"/>
                <a:gd name="T2" fmla="*/ 0 w 1776"/>
                <a:gd name="T3" fmla="*/ 10 h 10"/>
                <a:gd name="T4" fmla="*/ 1776 w 1776"/>
                <a:gd name="T5" fmla="*/ 10 h 10"/>
                <a:gd name="T6" fmla="*/ 1776 w 1776"/>
                <a:gd name="T7" fmla="*/ 0 h 10"/>
                <a:gd name="T8" fmla="*/ 0 w 1776"/>
                <a:gd name="T9" fmla="*/ 0 h 10"/>
                <a:gd name="T10" fmla="*/ 0 w 1776"/>
                <a:gd name="T11" fmla="*/ 0 h 10"/>
                <a:gd name="T12" fmla="*/ 0 w 1776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6"/>
                <a:gd name="T22" fmla="*/ 0 h 10"/>
                <a:gd name="T23" fmla="*/ 1776 w 1776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6" h="10">
                  <a:moveTo>
                    <a:pt x="0" y="10"/>
                  </a:moveTo>
                  <a:lnTo>
                    <a:pt x="0" y="10"/>
                  </a:lnTo>
                  <a:lnTo>
                    <a:pt x="1776" y="10"/>
                  </a:lnTo>
                  <a:lnTo>
                    <a:pt x="177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72" name="Freeform 36"/>
            <p:cNvSpPr>
              <a:spLocks/>
            </p:cNvSpPr>
            <p:nvPr/>
          </p:nvSpPr>
          <p:spPr bwMode="auto">
            <a:xfrm>
              <a:off x="490" y="3723"/>
              <a:ext cx="114" cy="115"/>
            </a:xfrm>
            <a:custGeom>
              <a:avLst/>
              <a:gdLst>
                <a:gd name="T0" fmla="*/ 0 w 114"/>
                <a:gd name="T1" fmla="*/ 0 h 115"/>
                <a:gd name="T2" fmla="*/ 0 w 114"/>
                <a:gd name="T3" fmla="*/ 0 h 115"/>
                <a:gd name="T4" fmla="*/ 3 w 114"/>
                <a:gd name="T5" fmla="*/ 26 h 115"/>
                <a:gd name="T6" fmla="*/ 12 w 114"/>
                <a:gd name="T7" fmla="*/ 49 h 115"/>
                <a:gd name="T8" fmla="*/ 24 w 114"/>
                <a:gd name="T9" fmla="*/ 70 h 115"/>
                <a:gd name="T10" fmla="*/ 40 w 114"/>
                <a:gd name="T11" fmla="*/ 87 h 115"/>
                <a:gd name="T12" fmla="*/ 58 w 114"/>
                <a:gd name="T13" fmla="*/ 99 h 115"/>
                <a:gd name="T14" fmla="*/ 76 w 114"/>
                <a:gd name="T15" fmla="*/ 108 h 115"/>
                <a:gd name="T16" fmla="*/ 97 w 114"/>
                <a:gd name="T17" fmla="*/ 113 h 115"/>
                <a:gd name="T18" fmla="*/ 114 w 114"/>
                <a:gd name="T19" fmla="*/ 115 h 115"/>
                <a:gd name="T20" fmla="*/ 114 w 114"/>
                <a:gd name="T21" fmla="*/ 105 h 115"/>
                <a:gd name="T22" fmla="*/ 97 w 114"/>
                <a:gd name="T23" fmla="*/ 105 h 115"/>
                <a:gd name="T24" fmla="*/ 79 w 114"/>
                <a:gd name="T25" fmla="*/ 100 h 115"/>
                <a:gd name="T26" fmla="*/ 60 w 114"/>
                <a:gd name="T27" fmla="*/ 91 h 115"/>
                <a:gd name="T28" fmla="*/ 45 w 114"/>
                <a:gd name="T29" fmla="*/ 79 h 115"/>
                <a:gd name="T30" fmla="*/ 31 w 114"/>
                <a:gd name="T31" fmla="*/ 65 h 115"/>
                <a:gd name="T32" fmla="*/ 19 w 114"/>
                <a:gd name="T33" fmla="*/ 47 h 115"/>
                <a:gd name="T34" fmla="*/ 11 w 114"/>
                <a:gd name="T35" fmla="*/ 26 h 115"/>
                <a:gd name="T36" fmla="*/ 10 w 114"/>
                <a:gd name="T37" fmla="*/ 0 h 115"/>
                <a:gd name="T38" fmla="*/ 10 w 114"/>
                <a:gd name="T39" fmla="*/ 0 h 115"/>
                <a:gd name="T40" fmla="*/ 0 w 114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115"/>
                <a:gd name="T65" fmla="*/ 114 w 114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115">
                  <a:moveTo>
                    <a:pt x="0" y="0"/>
                  </a:moveTo>
                  <a:lnTo>
                    <a:pt x="0" y="0"/>
                  </a:lnTo>
                  <a:lnTo>
                    <a:pt x="3" y="26"/>
                  </a:lnTo>
                  <a:lnTo>
                    <a:pt x="12" y="49"/>
                  </a:lnTo>
                  <a:lnTo>
                    <a:pt x="24" y="70"/>
                  </a:lnTo>
                  <a:lnTo>
                    <a:pt x="40" y="87"/>
                  </a:lnTo>
                  <a:lnTo>
                    <a:pt x="58" y="99"/>
                  </a:lnTo>
                  <a:lnTo>
                    <a:pt x="76" y="108"/>
                  </a:lnTo>
                  <a:lnTo>
                    <a:pt x="97" y="113"/>
                  </a:lnTo>
                  <a:lnTo>
                    <a:pt x="114" y="115"/>
                  </a:lnTo>
                  <a:lnTo>
                    <a:pt x="114" y="105"/>
                  </a:lnTo>
                  <a:lnTo>
                    <a:pt x="97" y="105"/>
                  </a:lnTo>
                  <a:lnTo>
                    <a:pt x="79" y="100"/>
                  </a:lnTo>
                  <a:lnTo>
                    <a:pt x="60" y="91"/>
                  </a:lnTo>
                  <a:lnTo>
                    <a:pt x="45" y="79"/>
                  </a:lnTo>
                  <a:lnTo>
                    <a:pt x="31" y="65"/>
                  </a:lnTo>
                  <a:lnTo>
                    <a:pt x="19" y="47"/>
                  </a:lnTo>
                  <a:lnTo>
                    <a:pt x="11" y="2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73" name="Freeform 37"/>
            <p:cNvSpPr>
              <a:spLocks/>
            </p:cNvSpPr>
            <p:nvPr/>
          </p:nvSpPr>
          <p:spPr bwMode="auto">
            <a:xfrm>
              <a:off x="2578" y="574"/>
              <a:ext cx="1971" cy="3259"/>
            </a:xfrm>
            <a:custGeom>
              <a:avLst/>
              <a:gdLst>
                <a:gd name="T0" fmla="*/ 0 w 1971"/>
                <a:gd name="T1" fmla="*/ 3149 h 3259"/>
                <a:gd name="T2" fmla="*/ 0 w 1971"/>
                <a:gd name="T3" fmla="*/ 96 h 3259"/>
                <a:gd name="T4" fmla="*/ 1 w 1971"/>
                <a:gd name="T5" fmla="*/ 80 h 3259"/>
                <a:gd name="T6" fmla="*/ 7 w 1971"/>
                <a:gd name="T7" fmla="*/ 63 h 3259"/>
                <a:gd name="T8" fmla="*/ 14 w 1971"/>
                <a:gd name="T9" fmla="*/ 48 h 3259"/>
                <a:gd name="T10" fmla="*/ 25 w 1971"/>
                <a:gd name="T11" fmla="*/ 32 h 3259"/>
                <a:gd name="T12" fmla="*/ 38 w 1971"/>
                <a:gd name="T13" fmla="*/ 19 h 3259"/>
                <a:gd name="T14" fmla="*/ 54 w 1971"/>
                <a:gd name="T15" fmla="*/ 9 h 3259"/>
                <a:gd name="T16" fmla="*/ 72 w 1971"/>
                <a:gd name="T17" fmla="*/ 3 h 3259"/>
                <a:gd name="T18" fmla="*/ 92 w 1971"/>
                <a:gd name="T19" fmla="*/ 0 h 3259"/>
                <a:gd name="T20" fmla="*/ 1891 w 1971"/>
                <a:gd name="T21" fmla="*/ 0 h 3259"/>
                <a:gd name="T22" fmla="*/ 1906 w 1971"/>
                <a:gd name="T23" fmla="*/ 1 h 3259"/>
                <a:gd name="T24" fmla="*/ 1919 w 1971"/>
                <a:gd name="T25" fmla="*/ 6 h 3259"/>
                <a:gd name="T26" fmla="*/ 1934 w 1971"/>
                <a:gd name="T27" fmla="*/ 14 h 3259"/>
                <a:gd name="T28" fmla="*/ 1946 w 1971"/>
                <a:gd name="T29" fmla="*/ 25 h 3259"/>
                <a:gd name="T30" fmla="*/ 1955 w 1971"/>
                <a:gd name="T31" fmla="*/ 38 h 3259"/>
                <a:gd name="T32" fmla="*/ 1964 w 1971"/>
                <a:gd name="T33" fmla="*/ 52 h 3259"/>
                <a:gd name="T34" fmla="*/ 1969 w 1971"/>
                <a:gd name="T35" fmla="*/ 66 h 3259"/>
                <a:gd name="T36" fmla="*/ 1971 w 1971"/>
                <a:gd name="T37" fmla="*/ 82 h 3259"/>
                <a:gd name="T38" fmla="*/ 1971 w 1971"/>
                <a:gd name="T39" fmla="*/ 3164 h 3259"/>
                <a:gd name="T40" fmla="*/ 1969 w 1971"/>
                <a:gd name="T41" fmla="*/ 3179 h 3259"/>
                <a:gd name="T42" fmla="*/ 1964 w 1971"/>
                <a:gd name="T43" fmla="*/ 3195 h 3259"/>
                <a:gd name="T44" fmla="*/ 1955 w 1971"/>
                <a:gd name="T45" fmla="*/ 3210 h 3259"/>
                <a:gd name="T46" fmla="*/ 1944 w 1971"/>
                <a:gd name="T47" fmla="*/ 3226 h 3259"/>
                <a:gd name="T48" fmla="*/ 1931 w 1971"/>
                <a:gd name="T49" fmla="*/ 3239 h 3259"/>
                <a:gd name="T50" fmla="*/ 1917 w 1971"/>
                <a:gd name="T51" fmla="*/ 3250 h 3259"/>
                <a:gd name="T52" fmla="*/ 1901 w 1971"/>
                <a:gd name="T53" fmla="*/ 3257 h 3259"/>
                <a:gd name="T54" fmla="*/ 1884 w 1971"/>
                <a:gd name="T55" fmla="*/ 3259 h 3259"/>
                <a:gd name="T56" fmla="*/ 107 w 1971"/>
                <a:gd name="T57" fmla="*/ 3259 h 3259"/>
                <a:gd name="T58" fmla="*/ 91 w 1971"/>
                <a:gd name="T59" fmla="*/ 3258 h 3259"/>
                <a:gd name="T60" fmla="*/ 71 w 1971"/>
                <a:gd name="T61" fmla="*/ 3253 h 3259"/>
                <a:gd name="T62" fmla="*/ 54 w 1971"/>
                <a:gd name="T63" fmla="*/ 3244 h 3259"/>
                <a:gd name="T64" fmla="*/ 37 w 1971"/>
                <a:gd name="T65" fmla="*/ 3232 h 3259"/>
                <a:gd name="T66" fmla="*/ 21 w 1971"/>
                <a:gd name="T67" fmla="*/ 3217 h 3259"/>
                <a:gd name="T68" fmla="*/ 11 w 1971"/>
                <a:gd name="T69" fmla="*/ 3197 h 3259"/>
                <a:gd name="T70" fmla="*/ 2 w 1971"/>
                <a:gd name="T71" fmla="*/ 3175 h 3259"/>
                <a:gd name="T72" fmla="*/ 0 w 1971"/>
                <a:gd name="T73" fmla="*/ 3149 h 3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1"/>
                <a:gd name="T112" fmla="*/ 0 h 3259"/>
                <a:gd name="T113" fmla="*/ 1971 w 1971"/>
                <a:gd name="T114" fmla="*/ 3259 h 3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1" h="3259">
                  <a:moveTo>
                    <a:pt x="0" y="3149"/>
                  </a:moveTo>
                  <a:lnTo>
                    <a:pt x="0" y="96"/>
                  </a:lnTo>
                  <a:lnTo>
                    <a:pt x="1" y="80"/>
                  </a:lnTo>
                  <a:lnTo>
                    <a:pt x="7" y="63"/>
                  </a:lnTo>
                  <a:lnTo>
                    <a:pt x="14" y="48"/>
                  </a:lnTo>
                  <a:lnTo>
                    <a:pt x="25" y="32"/>
                  </a:lnTo>
                  <a:lnTo>
                    <a:pt x="38" y="19"/>
                  </a:lnTo>
                  <a:lnTo>
                    <a:pt x="54" y="9"/>
                  </a:lnTo>
                  <a:lnTo>
                    <a:pt x="72" y="3"/>
                  </a:lnTo>
                  <a:lnTo>
                    <a:pt x="92" y="0"/>
                  </a:lnTo>
                  <a:lnTo>
                    <a:pt x="1891" y="0"/>
                  </a:lnTo>
                  <a:lnTo>
                    <a:pt x="1906" y="1"/>
                  </a:lnTo>
                  <a:lnTo>
                    <a:pt x="1919" y="6"/>
                  </a:lnTo>
                  <a:lnTo>
                    <a:pt x="1934" y="14"/>
                  </a:lnTo>
                  <a:lnTo>
                    <a:pt x="1946" y="25"/>
                  </a:lnTo>
                  <a:lnTo>
                    <a:pt x="1955" y="38"/>
                  </a:lnTo>
                  <a:lnTo>
                    <a:pt x="1964" y="52"/>
                  </a:lnTo>
                  <a:lnTo>
                    <a:pt x="1969" y="66"/>
                  </a:lnTo>
                  <a:lnTo>
                    <a:pt x="1971" y="82"/>
                  </a:lnTo>
                  <a:lnTo>
                    <a:pt x="1971" y="3164"/>
                  </a:lnTo>
                  <a:lnTo>
                    <a:pt x="1969" y="3179"/>
                  </a:lnTo>
                  <a:lnTo>
                    <a:pt x="1964" y="3195"/>
                  </a:lnTo>
                  <a:lnTo>
                    <a:pt x="1955" y="3210"/>
                  </a:lnTo>
                  <a:lnTo>
                    <a:pt x="1944" y="3226"/>
                  </a:lnTo>
                  <a:lnTo>
                    <a:pt x="1931" y="3239"/>
                  </a:lnTo>
                  <a:lnTo>
                    <a:pt x="1917" y="3250"/>
                  </a:lnTo>
                  <a:lnTo>
                    <a:pt x="1901" y="3257"/>
                  </a:lnTo>
                  <a:lnTo>
                    <a:pt x="1884" y="3259"/>
                  </a:lnTo>
                  <a:lnTo>
                    <a:pt x="107" y="3259"/>
                  </a:lnTo>
                  <a:lnTo>
                    <a:pt x="91" y="3258"/>
                  </a:lnTo>
                  <a:lnTo>
                    <a:pt x="71" y="3253"/>
                  </a:lnTo>
                  <a:lnTo>
                    <a:pt x="54" y="3244"/>
                  </a:lnTo>
                  <a:lnTo>
                    <a:pt x="37" y="3232"/>
                  </a:lnTo>
                  <a:lnTo>
                    <a:pt x="21" y="3217"/>
                  </a:lnTo>
                  <a:lnTo>
                    <a:pt x="11" y="3197"/>
                  </a:lnTo>
                  <a:lnTo>
                    <a:pt x="2" y="3175"/>
                  </a:lnTo>
                  <a:lnTo>
                    <a:pt x="0" y="3149"/>
                  </a:ln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74" name="Freeform 38"/>
            <p:cNvSpPr>
              <a:spLocks/>
            </p:cNvSpPr>
            <p:nvPr/>
          </p:nvSpPr>
          <p:spPr bwMode="auto">
            <a:xfrm>
              <a:off x="2573" y="670"/>
              <a:ext cx="9" cy="3053"/>
            </a:xfrm>
            <a:custGeom>
              <a:avLst/>
              <a:gdLst>
                <a:gd name="T0" fmla="*/ 0 w 9"/>
                <a:gd name="T1" fmla="*/ 0 h 3053"/>
                <a:gd name="T2" fmla="*/ 0 w 9"/>
                <a:gd name="T3" fmla="*/ 0 h 3053"/>
                <a:gd name="T4" fmla="*/ 0 w 9"/>
                <a:gd name="T5" fmla="*/ 3053 h 3053"/>
                <a:gd name="T6" fmla="*/ 9 w 9"/>
                <a:gd name="T7" fmla="*/ 3053 h 3053"/>
                <a:gd name="T8" fmla="*/ 9 w 9"/>
                <a:gd name="T9" fmla="*/ 0 h 3053"/>
                <a:gd name="T10" fmla="*/ 9 w 9"/>
                <a:gd name="T11" fmla="*/ 0 h 3053"/>
                <a:gd name="T12" fmla="*/ 0 w 9"/>
                <a:gd name="T13" fmla="*/ 0 h 30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053"/>
                <a:gd name="T23" fmla="*/ 9 w 9"/>
                <a:gd name="T24" fmla="*/ 3053 h 30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053">
                  <a:moveTo>
                    <a:pt x="0" y="0"/>
                  </a:moveTo>
                  <a:lnTo>
                    <a:pt x="0" y="0"/>
                  </a:lnTo>
                  <a:lnTo>
                    <a:pt x="0" y="3053"/>
                  </a:lnTo>
                  <a:lnTo>
                    <a:pt x="9" y="305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75" name="Freeform 39"/>
            <p:cNvSpPr>
              <a:spLocks/>
            </p:cNvSpPr>
            <p:nvPr/>
          </p:nvSpPr>
          <p:spPr bwMode="auto">
            <a:xfrm>
              <a:off x="2573" y="569"/>
              <a:ext cx="97" cy="101"/>
            </a:xfrm>
            <a:custGeom>
              <a:avLst/>
              <a:gdLst>
                <a:gd name="T0" fmla="*/ 97 w 97"/>
                <a:gd name="T1" fmla="*/ 0 h 101"/>
                <a:gd name="T2" fmla="*/ 97 w 97"/>
                <a:gd name="T3" fmla="*/ 0 h 101"/>
                <a:gd name="T4" fmla="*/ 77 w 97"/>
                <a:gd name="T5" fmla="*/ 4 h 101"/>
                <a:gd name="T6" fmla="*/ 58 w 97"/>
                <a:gd name="T7" fmla="*/ 10 h 101"/>
                <a:gd name="T8" fmla="*/ 41 w 97"/>
                <a:gd name="T9" fmla="*/ 21 h 101"/>
                <a:gd name="T10" fmla="*/ 28 w 97"/>
                <a:gd name="T11" fmla="*/ 35 h 101"/>
                <a:gd name="T12" fmla="*/ 16 w 97"/>
                <a:gd name="T13" fmla="*/ 50 h 101"/>
                <a:gd name="T14" fmla="*/ 8 w 97"/>
                <a:gd name="T15" fmla="*/ 67 h 101"/>
                <a:gd name="T16" fmla="*/ 2 w 97"/>
                <a:gd name="T17" fmla="*/ 85 h 101"/>
                <a:gd name="T18" fmla="*/ 0 w 97"/>
                <a:gd name="T19" fmla="*/ 101 h 101"/>
                <a:gd name="T20" fmla="*/ 9 w 97"/>
                <a:gd name="T21" fmla="*/ 101 h 101"/>
                <a:gd name="T22" fmla="*/ 9 w 97"/>
                <a:gd name="T23" fmla="*/ 85 h 101"/>
                <a:gd name="T24" fmla="*/ 16 w 97"/>
                <a:gd name="T25" fmla="*/ 70 h 101"/>
                <a:gd name="T26" fmla="*/ 23 w 97"/>
                <a:gd name="T27" fmla="*/ 55 h 101"/>
                <a:gd name="T28" fmla="*/ 33 w 97"/>
                <a:gd name="T29" fmla="*/ 40 h 101"/>
                <a:gd name="T30" fmla="*/ 46 w 97"/>
                <a:gd name="T31" fmla="*/ 28 h 101"/>
                <a:gd name="T32" fmla="*/ 60 w 97"/>
                <a:gd name="T33" fmla="*/ 18 h 101"/>
                <a:gd name="T34" fmla="*/ 77 w 97"/>
                <a:gd name="T35" fmla="*/ 11 h 101"/>
                <a:gd name="T36" fmla="*/ 97 w 97"/>
                <a:gd name="T37" fmla="*/ 10 h 101"/>
                <a:gd name="T38" fmla="*/ 97 w 97"/>
                <a:gd name="T39" fmla="*/ 10 h 101"/>
                <a:gd name="T40" fmla="*/ 97 w 97"/>
                <a:gd name="T41" fmla="*/ 0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101"/>
                <a:gd name="T65" fmla="*/ 97 w 97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101">
                  <a:moveTo>
                    <a:pt x="97" y="0"/>
                  </a:moveTo>
                  <a:lnTo>
                    <a:pt x="97" y="0"/>
                  </a:lnTo>
                  <a:lnTo>
                    <a:pt x="77" y="4"/>
                  </a:lnTo>
                  <a:lnTo>
                    <a:pt x="58" y="10"/>
                  </a:lnTo>
                  <a:lnTo>
                    <a:pt x="41" y="21"/>
                  </a:lnTo>
                  <a:lnTo>
                    <a:pt x="28" y="35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5"/>
                  </a:lnTo>
                  <a:lnTo>
                    <a:pt x="0" y="101"/>
                  </a:lnTo>
                  <a:lnTo>
                    <a:pt x="9" y="101"/>
                  </a:lnTo>
                  <a:lnTo>
                    <a:pt x="9" y="85"/>
                  </a:lnTo>
                  <a:lnTo>
                    <a:pt x="16" y="70"/>
                  </a:lnTo>
                  <a:lnTo>
                    <a:pt x="23" y="55"/>
                  </a:lnTo>
                  <a:lnTo>
                    <a:pt x="33" y="40"/>
                  </a:lnTo>
                  <a:lnTo>
                    <a:pt x="46" y="28"/>
                  </a:lnTo>
                  <a:lnTo>
                    <a:pt x="60" y="18"/>
                  </a:lnTo>
                  <a:lnTo>
                    <a:pt x="77" y="1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76" name="Freeform 40"/>
            <p:cNvSpPr>
              <a:spLocks/>
            </p:cNvSpPr>
            <p:nvPr/>
          </p:nvSpPr>
          <p:spPr bwMode="auto">
            <a:xfrm>
              <a:off x="2670" y="569"/>
              <a:ext cx="1799" cy="10"/>
            </a:xfrm>
            <a:custGeom>
              <a:avLst/>
              <a:gdLst>
                <a:gd name="T0" fmla="*/ 1799 w 1799"/>
                <a:gd name="T1" fmla="*/ 0 h 10"/>
                <a:gd name="T2" fmla="*/ 1799 w 1799"/>
                <a:gd name="T3" fmla="*/ 0 h 10"/>
                <a:gd name="T4" fmla="*/ 0 w 1799"/>
                <a:gd name="T5" fmla="*/ 0 h 10"/>
                <a:gd name="T6" fmla="*/ 0 w 1799"/>
                <a:gd name="T7" fmla="*/ 10 h 10"/>
                <a:gd name="T8" fmla="*/ 1799 w 1799"/>
                <a:gd name="T9" fmla="*/ 10 h 10"/>
                <a:gd name="T10" fmla="*/ 1799 w 1799"/>
                <a:gd name="T11" fmla="*/ 10 h 10"/>
                <a:gd name="T12" fmla="*/ 1799 w 179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9"/>
                <a:gd name="T22" fmla="*/ 0 h 10"/>
                <a:gd name="T23" fmla="*/ 1799 w 1799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9" h="10">
                  <a:moveTo>
                    <a:pt x="1799" y="0"/>
                  </a:moveTo>
                  <a:lnTo>
                    <a:pt x="179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799" y="1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77" name="Freeform 41"/>
            <p:cNvSpPr>
              <a:spLocks/>
            </p:cNvSpPr>
            <p:nvPr/>
          </p:nvSpPr>
          <p:spPr bwMode="auto">
            <a:xfrm>
              <a:off x="4469" y="569"/>
              <a:ext cx="85" cy="87"/>
            </a:xfrm>
            <a:custGeom>
              <a:avLst/>
              <a:gdLst>
                <a:gd name="T0" fmla="*/ 85 w 85"/>
                <a:gd name="T1" fmla="*/ 87 h 87"/>
                <a:gd name="T2" fmla="*/ 85 w 85"/>
                <a:gd name="T3" fmla="*/ 87 h 87"/>
                <a:gd name="T4" fmla="*/ 81 w 85"/>
                <a:gd name="T5" fmla="*/ 70 h 87"/>
                <a:gd name="T6" fmla="*/ 76 w 85"/>
                <a:gd name="T7" fmla="*/ 55 h 87"/>
                <a:gd name="T8" fmla="*/ 68 w 85"/>
                <a:gd name="T9" fmla="*/ 40 h 87"/>
                <a:gd name="T10" fmla="*/ 57 w 85"/>
                <a:gd name="T11" fmla="*/ 27 h 87"/>
                <a:gd name="T12" fmla="*/ 45 w 85"/>
                <a:gd name="T13" fmla="*/ 15 h 87"/>
                <a:gd name="T14" fmla="*/ 29 w 85"/>
                <a:gd name="T15" fmla="*/ 8 h 87"/>
                <a:gd name="T16" fmla="*/ 15 w 85"/>
                <a:gd name="T17" fmla="*/ 2 h 87"/>
                <a:gd name="T18" fmla="*/ 0 w 85"/>
                <a:gd name="T19" fmla="*/ 0 h 87"/>
                <a:gd name="T20" fmla="*/ 0 w 85"/>
                <a:gd name="T21" fmla="*/ 10 h 87"/>
                <a:gd name="T22" fmla="*/ 15 w 85"/>
                <a:gd name="T23" fmla="*/ 10 h 87"/>
                <a:gd name="T24" fmla="*/ 27 w 85"/>
                <a:gd name="T25" fmla="*/ 15 h 87"/>
                <a:gd name="T26" fmla="*/ 40 w 85"/>
                <a:gd name="T27" fmla="*/ 23 h 87"/>
                <a:gd name="T28" fmla="*/ 52 w 85"/>
                <a:gd name="T29" fmla="*/ 32 h 87"/>
                <a:gd name="T30" fmla="*/ 61 w 85"/>
                <a:gd name="T31" fmla="*/ 45 h 87"/>
                <a:gd name="T32" fmla="*/ 69 w 85"/>
                <a:gd name="T33" fmla="*/ 58 h 87"/>
                <a:gd name="T34" fmla="*/ 74 w 85"/>
                <a:gd name="T35" fmla="*/ 72 h 87"/>
                <a:gd name="T36" fmla="*/ 75 w 85"/>
                <a:gd name="T37" fmla="*/ 87 h 87"/>
                <a:gd name="T38" fmla="*/ 75 w 85"/>
                <a:gd name="T39" fmla="*/ 87 h 87"/>
                <a:gd name="T40" fmla="*/ 85 w 85"/>
                <a:gd name="T41" fmla="*/ 87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87"/>
                <a:gd name="T65" fmla="*/ 85 w 8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87">
                  <a:moveTo>
                    <a:pt x="85" y="87"/>
                  </a:moveTo>
                  <a:lnTo>
                    <a:pt x="85" y="87"/>
                  </a:lnTo>
                  <a:lnTo>
                    <a:pt x="81" y="70"/>
                  </a:lnTo>
                  <a:lnTo>
                    <a:pt x="76" y="55"/>
                  </a:lnTo>
                  <a:lnTo>
                    <a:pt x="68" y="40"/>
                  </a:lnTo>
                  <a:lnTo>
                    <a:pt x="57" y="27"/>
                  </a:lnTo>
                  <a:lnTo>
                    <a:pt x="45" y="15"/>
                  </a:lnTo>
                  <a:lnTo>
                    <a:pt x="29" y="8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27" y="15"/>
                  </a:lnTo>
                  <a:lnTo>
                    <a:pt x="40" y="23"/>
                  </a:lnTo>
                  <a:lnTo>
                    <a:pt x="52" y="32"/>
                  </a:lnTo>
                  <a:lnTo>
                    <a:pt x="61" y="45"/>
                  </a:lnTo>
                  <a:lnTo>
                    <a:pt x="69" y="58"/>
                  </a:lnTo>
                  <a:lnTo>
                    <a:pt x="74" y="72"/>
                  </a:lnTo>
                  <a:lnTo>
                    <a:pt x="75" y="87"/>
                  </a:lnTo>
                  <a:lnTo>
                    <a:pt x="8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78" name="Freeform 42"/>
            <p:cNvSpPr>
              <a:spLocks/>
            </p:cNvSpPr>
            <p:nvPr/>
          </p:nvSpPr>
          <p:spPr bwMode="auto">
            <a:xfrm>
              <a:off x="4544" y="656"/>
              <a:ext cx="10" cy="3082"/>
            </a:xfrm>
            <a:custGeom>
              <a:avLst/>
              <a:gdLst>
                <a:gd name="T0" fmla="*/ 10 w 10"/>
                <a:gd name="T1" fmla="*/ 3082 h 3082"/>
                <a:gd name="T2" fmla="*/ 10 w 10"/>
                <a:gd name="T3" fmla="*/ 3082 h 3082"/>
                <a:gd name="T4" fmla="*/ 10 w 10"/>
                <a:gd name="T5" fmla="*/ 0 h 3082"/>
                <a:gd name="T6" fmla="*/ 0 w 10"/>
                <a:gd name="T7" fmla="*/ 0 h 3082"/>
                <a:gd name="T8" fmla="*/ 0 w 10"/>
                <a:gd name="T9" fmla="*/ 3082 h 3082"/>
                <a:gd name="T10" fmla="*/ 0 w 10"/>
                <a:gd name="T11" fmla="*/ 3082 h 3082"/>
                <a:gd name="T12" fmla="*/ 10 w 10"/>
                <a:gd name="T13" fmla="*/ 3082 h 30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082"/>
                <a:gd name="T23" fmla="*/ 10 w 10"/>
                <a:gd name="T24" fmla="*/ 3082 h 30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082">
                  <a:moveTo>
                    <a:pt x="10" y="3082"/>
                  </a:moveTo>
                  <a:lnTo>
                    <a:pt x="10" y="308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82"/>
                  </a:lnTo>
                  <a:lnTo>
                    <a:pt x="10" y="30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79" name="Freeform 43"/>
            <p:cNvSpPr>
              <a:spLocks/>
            </p:cNvSpPr>
            <p:nvPr/>
          </p:nvSpPr>
          <p:spPr bwMode="auto">
            <a:xfrm>
              <a:off x="4462" y="373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8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3 w 92"/>
                <a:gd name="T15" fmla="*/ 32 h 100"/>
                <a:gd name="T16" fmla="*/ 88 w 92"/>
                <a:gd name="T17" fmla="*/ 15 h 100"/>
                <a:gd name="T18" fmla="*/ 92 w 92"/>
                <a:gd name="T19" fmla="*/ 0 h 100"/>
                <a:gd name="T20" fmla="*/ 82 w 92"/>
                <a:gd name="T21" fmla="*/ 0 h 100"/>
                <a:gd name="T22" fmla="*/ 81 w 92"/>
                <a:gd name="T23" fmla="*/ 15 h 100"/>
                <a:gd name="T24" fmla="*/ 76 w 92"/>
                <a:gd name="T25" fmla="*/ 29 h 100"/>
                <a:gd name="T26" fmla="*/ 68 w 92"/>
                <a:gd name="T27" fmla="*/ 44 h 100"/>
                <a:gd name="T28" fmla="*/ 58 w 92"/>
                <a:gd name="T29" fmla="*/ 59 h 100"/>
                <a:gd name="T30" fmla="*/ 45 w 92"/>
                <a:gd name="T31" fmla="*/ 71 h 100"/>
                <a:gd name="T32" fmla="*/ 31 w 92"/>
                <a:gd name="T33" fmla="*/ 82 h 100"/>
                <a:gd name="T34" fmla="*/ 16 w 92"/>
                <a:gd name="T35" fmla="*/ 89 h 100"/>
                <a:gd name="T36" fmla="*/ 0 w 92"/>
                <a:gd name="T37" fmla="*/ 90 h 100"/>
                <a:gd name="T38" fmla="*/ 0 w 92"/>
                <a:gd name="T39" fmla="*/ 90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8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3" y="32"/>
                  </a:lnTo>
                  <a:lnTo>
                    <a:pt x="88" y="15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81" y="15"/>
                  </a:lnTo>
                  <a:lnTo>
                    <a:pt x="76" y="29"/>
                  </a:lnTo>
                  <a:lnTo>
                    <a:pt x="68" y="44"/>
                  </a:lnTo>
                  <a:lnTo>
                    <a:pt x="58" y="59"/>
                  </a:lnTo>
                  <a:lnTo>
                    <a:pt x="45" y="71"/>
                  </a:lnTo>
                  <a:lnTo>
                    <a:pt x="31" y="82"/>
                  </a:lnTo>
                  <a:lnTo>
                    <a:pt x="16" y="89"/>
                  </a:lnTo>
                  <a:lnTo>
                    <a:pt x="0" y="9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80" name="Freeform 44"/>
            <p:cNvSpPr>
              <a:spLocks/>
            </p:cNvSpPr>
            <p:nvPr/>
          </p:nvSpPr>
          <p:spPr bwMode="auto">
            <a:xfrm>
              <a:off x="2685" y="3828"/>
              <a:ext cx="1777" cy="10"/>
            </a:xfrm>
            <a:custGeom>
              <a:avLst/>
              <a:gdLst>
                <a:gd name="T0" fmla="*/ 0 w 1777"/>
                <a:gd name="T1" fmla="*/ 10 h 10"/>
                <a:gd name="T2" fmla="*/ 0 w 1777"/>
                <a:gd name="T3" fmla="*/ 10 h 10"/>
                <a:gd name="T4" fmla="*/ 1777 w 1777"/>
                <a:gd name="T5" fmla="*/ 10 h 10"/>
                <a:gd name="T6" fmla="*/ 1777 w 1777"/>
                <a:gd name="T7" fmla="*/ 0 h 10"/>
                <a:gd name="T8" fmla="*/ 0 w 1777"/>
                <a:gd name="T9" fmla="*/ 0 h 10"/>
                <a:gd name="T10" fmla="*/ 0 w 1777"/>
                <a:gd name="T11" fmla="*/ 0 h 10"/>
                <a:gd name="T12" fmla="*/ 0 w 1777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7"/>
                <a:gd name="T22" fmla="*/ 0 h 10"/>
                <a:gd name="T23" fmla="*/ 1777 w 1777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7" h="10">
                  <a:moveTo>
                    <a:pt x="0" y="10"/>
                  </a:moveTo>
                  <a:lnTo>
                    <a:pt x="0" y="10"/>
                  </a:lnTo>
                  <a:lnTo>
                    <a:pt x="1777" y="10"/>
                  </a:lnTo>
                  <a:lnTo>
                    <a:pt x="1777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81" name="Freeform 45"/>
            <p:cNvSpPr>
              <a:spLocks/>
            </p:cNvSpPr>
            <p:nvPr/>
          </p:nvSpPr>
          <p:spPr bwMode="auto">
            <a:xfrm>
              <a:off x="2573" y="3723"/>
              <a:ext cx="112" cy="115"/>
            </a:xfrm>
            <a:custGeom>
              <a:avLst/>
              <a:gdLst>
                <a:gd name="T0" fmla="*/ 0 w 112"/>
                <a:gd name="T1" fmla="*/ 0 h 115"/>
                <a:gd name="T2" fmla="*/ 0 w 112"/>
                <a:gd name="T3" fmla="*/ 0 h 115"/>
                <a:gd name="T4" fmla="*/ 3 w 112"/>
                <a:gd name="T5" fmla="*/ 26 h 115"/>
                <a:gd name="T6" fmla="*/ 12 w 112"/>
                <a:gd name="T7" fmla="*/ 49 h 115"/>
                <a:gd name="T8" fmla="*/ 23 w 112"/>
                <a:gd name="T9" fmla="*/ 70 h 115"/>
                <a:gd name="T10" fmla="*/ 40 w 112"/>
                <a:gd name="T11" fmla="*/ 87 h 115"/>
                <a:gd name="T12" fmla="*/ 58 w 112"/>
                <a:gd name="T13" fmla="*/ 99 h 115"/>
                <a:gd name="T14" fmla="*/ 75 w 112"/>
                <a:gd name="T15" fmla="*/ 108 h 115"/>
                <a:gd name="T16" fmla="*/ 96 w 112"/>
                <a:gd name="T17" fmla="*/ 113 h 115"/>
                <a:gd name="T18" fmla="*/ 112 w 112"/>
                <a:gd name="T19" fmla="*/ 115 h 115"/>
                <a:gd name="T20" fmla="*/ 112 w 112"/>
                <a:gd name="T21" fmla="*/ 105 h 115"/>
                <a:gd name="T22" fmla="*/ 96 w 112"/>
                <a:gd name="T23" fmla="*/ 105 h 115"/>
                <a:gd name="T24" fmla="*/ 77 w 112"/>
                <a:gd name="T25" fmla="*/ 100 h 115"/>
                <a:gd name="T26" fmla="*/ 60 w 112"/>
                <a:gd name="T27" fmla="*/ 91 h 115"/>
                <a:gd name="T28" fmla="*/ 45 w 112"/>
                <a:gd name="T29" fmla="*/ 79 h 115"/>
                <a:gd name="T30" fmla="*/ 30 w 112"/>
                <a:gd name="T31" fmla="*/ 65 h 115"/>
                <a:gd name="T32" fmla="*/ 19 w 112"/>
                <a:gd name="T33" fmla="*/ 47 h 115"/>
                <a:gd name="T34" fmla="*/ 11 w 112"/>
                <a:gd name="T35" fmla="*/ 26 h 115"/>
                <a:gd name="T36" fmla="*/ 9 w 112"/>
                <a:gd name="T37" fmla="*/ 0 h 115"/>
                <a:gd name="T38" fmla="*/ 9 w 112"/>
                <a:gd name="T39" fmla="*/ 0 h 115"/>
                <a:gd name="T40" fmla="*/ 0 w 112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15"/>
                <a:gd name="T65" fmla="*/ 112 w 112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15">
                  <a:moveTo>
                    <a:pt x="0" y="0"/>
                  </a:moveTo>
                  <a:lnTo>
                    <a:pt x="0" y="0"/>
                  </a:lnTo>
                  <a:lnTo>
                    <a:pt x="3" y="26"/>
                  </a:lnTo>
                  <a:lnTo>
                    <a:pt x="12" y="49"/>
                  </a:lnTo>
                  <a:lnTo>
                    <a:pt x="23" y="70"/>
                  </a:lnTo>
                  <a:lnTo>
                    <a:pt x="40" y="87"/>
                  </a:lnTo>
                  <a:lnTo>
                    <a:pt x="58" y="99"/>
                  </a:lnTo>
                  <a:lnTo>
                    <a:pt x="75" y="108"/>
                  </a:lnTo>
                  <a:lnTo>
                    <a:pt x="96" y="113"/>
                  </a:lnTo>
                  <a:lnTo>
                    <a:pt x="112" y="115"/>
                  </a:lnTo>
                  <a:lnTo>
                    <a:pt x="112" y="105"/>
                  </a:lnTo>
                  <a:lnTo>
                    <a:pt x="96" y="105"/>
                  </a:lnTo>
                  <a:lnTo>
                    <a:pt x="77" y="100"/>
                  </a:lnTo>
                  <a:lnTo>
                    <a:pt x="60" y="91"/>
                  </a:lnTo>
                  <a:lnTo>
                    <a:pt x="45" y="79"/>
                  </a:lnTo>
                  <a:lnTo>
                    <a:pt x="30" y="65"/>
                  </a:lnTo>
                  <a:lnTo>
                    <a:pt x="19" y="47"/>
                  </a:lnTo>
                  <a:lnTo>
                    <a:pt x="11" y="2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82" name="Freeform 46"/>
            <p:cNvSpPr>
              <a:spLocks/>
            </p:cNvSpPr>
            <p:nvPr/>
          </p:nvSpPr>
          <p:spPr bwMode="auto">
            <a:xfrm>
              <a:off x="2505" y="2173"/>
              <a:ext cx="57" cy="57"/>
            </a:xfrm>
            <a:custGeom>
              <a:avLst/>
              <a:gdLst>
                <a:gd name="T0" fmla="*/ 57 w 57"/>
                <a:gd name="T1" fmla="*/ 21 h 57"/>
                <a:gd name="T2" fmla="*/ 57 w 57"/>
                <a:gd name="T3" fmla="*/ 16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2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4 h 57"/>
                <a:gd name="T22" fmla="*/ 1 w 57"/>
                <a:gd name="T23" fmla="*/ 24 h 57"/>
                <a:gd name="T24" fmla="*/ 0 w 57"/>
                <a:gd name="T25" fmla="*/ 33 h 57"/>
                <a:gd name="T26" fmla="*/ 1 w 57"/>
                <a:gd name="T27" fmla="*/ 42 h 57"/>
                <a:gd name="T28" fmla="*/ 6 w 57"/>
                <a:gd name="T29" fmla="*/ 49 h 57"/>
                <a:gd name="T30" fmla="*/ 13 w 57"/>
                <a:gd name="T31" fmla="*/ 55 h 57"/>
                <a:gd name="T32" fmla="*/ 25 w 57"/>
                <a:gd name="T33" fmla="*/ 57 h 57"/>
                <a:gd name="T34" fmla="*/ 41 w 57"/>
                <a:gd name="T35" fmla="*/ 55 h 57"/>
                <a:gd name="T36" fmla="*/ 41 w 57"/>
                <a:gd name="T37" fmla="*/ 47 h 57"/>
                <a:gd name="T38" fmla="*/ 34 w 57"/>
                <a:gd name="T39" fmla="*/ 39 h 57"/>
                <a:gd name="T40" fmla="*/ 30 w 57"/>
                <a:gd name="T41" fmla="*/ 35 h 57"/>
                <a:gd name="T42" fmla="*/ 29 w 57"/>
                <a:gd name="T43" fmla="*/ 31 h 57"/>
                <a:gd name="T44" fmla="*/ 28 w 57"/>
                <a:gd name="T45" fmla="*/ 24 h 57"/>
                <a:gd name="T46" fmla="*/ 30 w 57"/>
                <a:gd name="T47" fmla="*/ 18 h 57"/>
                <a:gd name="T48" fmla="*/ 40 w 57"/>
                <a:gd name="T49" fmla="*/ 20 h 57"/>
                <a:gd name="T50" fmla="*/ 51 w 57"/>
                <a:gd name="T51" fmla="*/ 25 h 57"/>
                <a:gd name="T52" fmla="*/ 56 w 57"/>
                <a:gd name="T53" fmla="*/ 24 h 57"/>
                <a:gd name="T54" fmla="*/ 57 w 57"/>
                <a:gd name="T55" fmla="*/ 22 h 57"/>
                <a:gd name="T56" fmla="*/ 57 w 57"/>
                <a:gd name="T57" fmla="*/ 2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1"/>
                  </a:moveTo>
                  <a:lnTo>
                    <a:pt x="57" y="16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1" y="42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25" y="57"/>
                  </a:lnTo>
                  <a:lnTo>
                    <a:pt x="41" y="55"/>
                  </a:lnTo>
                  <a:lnTo>
                    <a:pt x="41" y="47"/>
                  </a:lnTo>
                  <a:lnTo>
                    <a:pt x="34" y="39"/>
                  </a:lnTo>
                  <a:lnTo>
                    <a:pt x="30" y="35"/>
                  </a:lnTo>
                  <a:lnTo>
                    <a:pt x="29" y="31"/>
                  </a:lnTo>
                  <a:lnTo>
                    <a:pt x="28" y="24"/>
                  </a:lnTo>
                  <a:lnTo>
                    <a:pt x="30" y="18"/>
                  </a:lnTo>
                  <a:lnTo>
                    <a:pt x="40" y="20"/>
                  </a:lnTo>
                  <a:lnTo>
                    <a:pt x="51" y="25"/>
                  </a:lnTo>
                  <a:lnTo>
                    <a:pt x="56" y="24"/>
                  </a:lnTo>
                  <a:lnTo>
                    <a:pt x="57" y="22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83" name="Freeform 47"/>
            <p:cNvSpPr>
              <a:spLocks/>
            </p:cNvSpPr>
            <p:nvPr/>
          </p:nvSpPr>
          <p:spPr bwMode="auto">
            <a:xfrm>
              <a:off x="2505" y="2768"/>
              <a:ext cx="57" cy="57"/>
            </a:xfrm>
            <a:custGeom>
              <a:avLst/>
              <a:gdLst>
                <a:gd name="T0" fmla="*/ 57 w 57"/>
                <a:gd name="T1" fmla="*/ 22 h 57"/>
                <a:gd name="T2" fmla="*/ 57 w 57"/>
                <a:gd name="T3" fmla="*/ 17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2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5 h 57"/>
                <a:gd name="T22" fmla="*/ 1 w 57"/>
                <a:gd name="T23" fmla="*/ 24 h 57"/>
                <a:gd name="T24" fmla="*/ 0 w 57"/>
                <a:gd name="T25" fmla="*/ 33 h 57"/>
                <a:gd name="T26" fmla="*/ 1 w 57"/>
                <a:gd name="T27" fmla="*/ 42 h 57"/>
                <a:gd name="T28" fmla="*/ 6 w 57"/>
                <a:gd name="T29" fmla="*/ 50 h 57"/>
                <a:gd name="T30" fmla="*/ 13 w 57"/>
                <a:gd name="T31" fmla="*/ 55 h 57"/>
                <a:gd name="T32" fmla="*/ 25 w 57"/>
                <a:gd name="T33" fmla="*/ 57 h 57"/>
                <a:gd name="T34" fmla="*/ 41 w 57"/>
                <a:gd name="T35" fmla="*/ 55 h 57"/>
                <a:gd name="T36" fmla="*/ 41 w 57"/>
                <a:gd name="T37" fmla="*/ 48 h 57"/>
                <a:gd name="T38" fmla="*/ 34 w 57"/>
                <a:gd name="T39" fmla="*/ 41 h 57"/>
                <a:gd name="T40" fmla="*/ 30 w 57"/>
                <a:gd name="T41" fmla="*/ 37 h 57"/>
                <a:gd name="T42" fmla="*/ 29 w 57"/>
                <a:gd name="T43" fmla="*/ 33 h 57"/>
                <a:gd name="T44" fmla="*/ 28 w 57"/>
                <a:gd name="T45" fmla="*/ 25 h 57"/>
                <a:gd name="T46" fmla="*/ 30 w 57"/>
                <a:gd name="T47" fmla="*/ 19 h 57"/>
                <a:gd name="T48" fmla="*/ 40 w 57"/>
                <a:gd name="T49" fmla="*/ 21 h 57"/>
                <a:gd name="T50" fmla="*/ 51 w 57"/>
                <a:gd name="T51" fmla="*/ 25 h 57"/>
                <a:gd name="T52" fmla="*/ 56 w 57"/>
                <a:gd name="T53" fmla="*/ 25 h 57"/>
                <a:gd name="T54" fmla="*/ 57 w 57"/>
                <a:gd name="T55" fmla="*/ 24 h 57"/>
                <a:gd name="T56" fmla="*/ 57 w 57"/>
                <a:gd name="T57" fmla="*/ 22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2"/>
                  </a:moveTo>
                  <a:lnTo>
                    <a:pt x="57" y="17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5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1" y="42"/>
                  </a:lnTo>
                  <a:lnTo>
                    <a:pt x="6" y="50"/>
                  </a:lnTo>
                  <a:lnTo>
                    <a:pt x="13" y="55"/>
                  </a:lnTo>
                  <a:lnTo>
                    <a:pt x="25" y="57"/>
                  </a:lnTo>
                  <a:lnTo>
                    <a:pt x="41" y="55"/>
                  </a:lnTo>
                  <a:lnTo>
                    <a:pt x="41" y="48"/>
                  </a:lnTo>
                  <a:lnTo>
                    <a:pt x="34" y="41"/>
                  </a:lnTo>
                  <a:lnTo>
                    <a:pt x="30" y="37"/>
                  </a:lnTo>
                  <a:lnTo>
                    <a:pt x="29" y="33"/>
                  </a:lnTo>
                  <a:lnTo>
                    <a:pt x="28" y="25"/>
                  </a:lnTo>
                  <a:lnTo>
                    <a:pt x="30" y="19"/>
                  </a:lnTo>
                  <a:lnTo>
                    <a:pt x="40" y="21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57" y="24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84" name="Freeform 48"/>
            <p:cNvSpPr>
              <a:spLocks/>
            </p:cNvSpPr>
            <p:nvPr/>
          </p:nvSpPr>
          <p:spPr bwMode="auto">
            <a:xfrm>
              <a:off x="2505" y="979"/>
              <a:ext cx="57" cy="58"/>
            </a:xfrm>
            <a:custGeom>
              <a:avLst/>
              <a:gdLst>
                <a:gd name="T0" fmla="*/ 57 w 57"/>
                <a:gd name="T1" fmla="*/ 22 h 58"/>
                <a:gd name="T2" fmla="*/ 57 w 57"/>
                <a:gd name="T3" fmla="*/ 17 h 58"/>
                <a:gd name="T4" fmla="*/ 56 w 57"/>
                <a:gd name="T5" fmla="*/ 13 h 58"/>
                <a:gd name="T6" fmla="*/ 52 w 57"/>
                <a:gd name="T7" fmla="*/ 8 h 58"/>
                <a:gd name="T8" fmla="*/ 47 w 57"/>
                <a:gd name="T9" fmla="*/ 4 h 58"/>
                <a:gd name="T10" fmla="*/ 41 w 57"/>
                <a:gd name="T11" fmla="*/ 1 h 58"/>
                <a:gd name="T12" fmla="*/ 34 w 57"/>
                <a:gd name="T13" fmla="*/ 0 h 58"/>
                <a:gd name="T14" fmla="*/ 27 w 57"/>
                <a:gd name="T15" fmla="*/ 0 h 58"/>
                <a:gd name="T16" fmla="*/ 18 w 57"/>
                <a:gd name="T17" fmla="*/ 3 h 58"/>
                <a:gd name="T18" fmla="*/ 11 w 57"/>
                <a:gd name="T19" fmla="*/ 8 h 58"/>
                <a:gd name="T20" fmla="*/ 5 w 57"/>
                <a:gd name="T21" fmla="*/ 16 h 58"/>
                <a:gd name="T22" fmla="*/ 1 w 57"/>
                <a:gd name="T23" fmla="*/ 25 h 58"/>
                <a:gd name="T24" fmla="*/ 0 w 57"/>
                <a:gd name="T25" fmla="*/ 34 h 58"/>
                <a:gd name="T26" fmla="*/ 1 w 57"/>
                <a:gd name="T27" fmla="*/ 43 h 58"/>
                <a:gd name="T28" fmla="*/ 6 w 57"/>
                <a:gd name="T29" fmla="*/ 50 h 58"/>
                <a:gd name="T30" fmla="*/ 13 w 57"/>
                <a:gd name="T31" fmla="*/ 56 h 58"/>
                <a:gd name="T32" fmla="*/ 25 w 57"/>
                <a:gd name="T33" fmla="*/ 58 h 58"/>
                <a:gd name="T34" fmla="*/ 41 w 57"/>
                <a:gd name="T35" fmla="*/ 56 h 58"/>
                <a:gd name="T36" fmla="*/ 41 w 57"/>
                <a:gd name="T37" fmla="*/ 48 h 58"/>
                <a:gd name="T38" fmla="*/ 34 w 57"/>
                <a:gd name="T39" fmla="*/ 40 h 58"/>
                <a:gd name="T40" fmla="*/ 30 w 57"/>
                <a:gd name="T41" fmla="*/ 36 h 58"/>
                <a:gd name="T42" fmla="*/ 29 w 57"/>
                <a:gd name="T43" fmla="*/ 32 h 58"/>
                <a:gd name="T44" fmla="*/ 28 w 57"/>
                <a:gd name="T45" fmla="*/ 25 h 58"/>
                <a:gd name="T46" fmla="*/ 30 w 57"/>
                <a:gd name="T47" fmla="*/ 19 h 58"/>
                <a:gd name="T48" fmla="*/ 40 w 57"/>
                <a:gd name="T49" fmla="*/ 21 h 58"/>
                <a:gd name="T50" fmla="*/ 51 w 57"/>
                <a:gd name="T51" fmla="*/ 26 h 58"/>
                <a:gd name="T52" fmla="*/ 56 w 57"/>
                <a:gd name="T53" fmla="*/ 25 h 58"/>
                <a:gd name="T54" fmla="*/ 57 w 57"/>
                <a:gd name="T55" fmla="*/ 23 h 58"/>
                <a:gd name="T56" fmla="*/ 57 w 57"/>
                <a:gd name="T57" fmla="*/ 22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8"/>
                <a:gd name="T89" fmla="*/ 57 w 57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8">
                  <a:moveTo>
                    <a:pt x="57" y="22"/>
                  </a:moveTo>
                  <a:lnTo>
                    <a:pt x="57" y="17"/>
                  </a:lnTo>
                  <a:lnTo>
                    <a:pt x="56" y="13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6" y="50"/>
                  </a:lnTo>
                  <a:lnTo>
                    <a:pt x="13" y="56"/>
                  </a:lnTo>
                  <a:lnTo>
                    <a:pt x="25" y="58"/>
                  </a:lnTo>
                  <a:lnTo>
                    <a:pt x="41" y="56"/>
                  </a:lnTo>
                  <a:lnTo>
                    <a:pt x="41" y="48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30" y="19"/>
                  </a:lnTo>
                  <a:lnTo>
                    <a:pt x="40" y="21"/>
                  </a:lnTo>
                  <a:lnTo>
                    <a:pt x="51" y="26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85" name="Freeform 49"/>
            <p:cNvSpPr>
              <a:spLocks/>
            </p:cNvSpPr>
            <p:nvPr/>
          </p:nvSpPr>
          <p:spPr bwMode="auto">
            <a:xfrm>
              <a:off x="2505" y="3365"/>
              <a:ext cx="57" cy="57"/>
            </a:xfrm>
            <a:custGeom>
              <a:avLst/>
              <a:gdLst>
                <a:gd name="T0" fmla="*/ 57 w 57"/>
                <a:gd name="T1" fmla="*/ 22 h 57"/>
                <a:gd name="T2" fmla="*/ 57 w 57"/>
                <a:gd name="T3" fmla="*/ 17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1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4 h 57"/>
                <a:gd name="T22" fmla="*/ 1 w 57"/>
                <a:gd name="T23" fmla="*/ 23 h 57"/>
                <a:gd name="T24" fmla="*/ 0 w 57"/>
                <a:gd name="T25" fmla="*/ 32 h 57"/>
                <a:gd name="T26" fmla="*/ 1 w 57"/>
                <a:gd name="T27" fmla="*/ 41 h 57"/>
                <a:gd name="T28" fmla="*/ 6 w 57"/>
                <a:gd name="T29" fmla="*/ 49 h 57"/>
                <a:gd name="T30" fmla="*/ 13 w 57"/>
                <a:gd name="T31" fmla="*/ 54 h 57"/>
                <a:gd name="T32" fmla="*/ 25 w 57"/>
                <a:gd name="T33" fmla="*/ 57 h 57"/>
                <a:gd name="T34" fmla="*/ 41 w 57"/>
                <a:gd name="T35" fmla="*/ 54 h 57"/>
                <a:gd name="T36" fmla="*/ 41 w 57"/>
                <a:gd name="T37" fmla="*/ 48 h 57"/>
                <a:gd name="T38" fmla="*/ 34 w 57"/>
                <a:gd name="T39" fmla="*/ 40 h 57"/>
                <a:gd name="T40" fmla="*/ 30 w 57"/>
                <a:gd name="T41" fmla="*/ 36 h 57"/>
                <a:gd name="T42" fmla="*/ 29 w 57"/>
                <a:gd name="T43" fmla="*/ 32 h 57"/>
                <a:gd name="T44" fmla="*/ 28 w 57"/>
                <a:gd name="T45" fmla="*/ 25 h 57"/>
                <a:gd name="T46" fmla="*/ 30 w 57"/>
                <a:gd name="T47" fmla="*/ 18 h 57"/>
                <a:gd name="T48" fmla="*/ 40 w 57"/>
                <a:gd name="T49" fmla="*/ 21 h 57"/>
                <a:gd name="T50" fmla="*/ 51 w 57"/>
                <a:gd name="T51" fmla="*/ 25 h 57"/>
                <a:gd name="T52" fmla="*/ 56 w 57"/>
                <a:gd name="T53" fmla="*/ 25 h 57"/>
                <a:gd name="T54" fmla="*/ 57 w 57"/>
                <a:gd name="T55" fmla="*/ 23 h 57"/>
                <a:gd name="T56" fmla="*/ 57 w 57"/>
                <a:gd name="T57" fmla="*/ 22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2"/>
                  </a:moveTo>
                  <a:lnTo>
                    <a:pt x="57" y="17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3"/>
                  </a:lnTo>
                  <a:lnTo>
                    <a:pt x="0" y="32"/>
                  </a:lnTo>
                  <a:lnTo>
                    <a:pt x="1" y="41"/>
                  </a:lnTo>
                  <a:lnTo>
                    <a:pt x="6" y="49"/>
                  </a:lnTo>
                  <a:lnTo>
                    <a:pt x="13" y="54"/>
                  </a:lnTo>
                  <a:lnTo>
                    <a:pt x="25" y="57"/>
                  </a:lnTo>
                  <a:lnTo>
                    <a:pt x="41" y="54"/>
                  </a:lnTo>
                  <a:lnTo>
                    <a:pt x="41" y="48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30" y="18"/>
                  </a:lnTo>
                  <a:lnTo>
                    <a:pt x="40" y="21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86" name="Freeform 50"/>
            <p:cNvSpPr>
              <a:spLocks/>
            </p:cNvSpPr>
            <p:nvPr/>
          </p:nvSpPr>
          <p:spPr bwMode="auto">
            <a:xfrm>
              <a:off x="4549" y="3404"/>
              <a:ext cx="113" cy="305"/>
            </a:xfrm>
            <a:custGeom>
              <a:avLst/>
              <a:gdLst>
                <a:gd name="T0" fmla="*/ 0 w 113"/>
                <a:gd name="T1" fmla="*/ 305 h 305"/>
                <a:gd name="T2" fmla="*/ 5 w 113"/>
                <a:gd name="T3" fmla="*/ 300 h 305"/>
                <a:gd name="T4" fmla="*/ 11 w 113"/>
                <a:gd name="T5" fmla="*/ 296 h 305"/>
                <a:gd name="T6" fmla="*/ 17 w 113"/>
                <a:gd name="T7" fmla="*/ 293 h 305"/>
                <a:gd name="T8" fmla="*/ 23 w 113"/>
                <a:gd name="T9" fmla="*/ 291 h 305"/>
                <a:gd name="T10" fmla="*/ 29 w 113"/>
                <a:gd name="T11" fmla="*/ 288 h 305"/>
                <a:gd name="T12" fmla="*/ 38 w 113"/>
                <a:gd name="T13" fmla="*/ 287 h 305"/>
                <a:gd name="T14" fmla="*/ 45 w 113"/>
                <a:gd name="T15" fmla="*/ 284 h 305"/>
                <a:gd name="T16" fmla="*/ 55 w 113"/>
                <a:gd name="T17" fmla="*/ 283 h 305"/>
                <a:gd name="T18" fmla="*/ 64 w 113"/>
                <a:gd name="T19" fmla="*/ 282 h 305"/>
                <a:gd name="T20" fmla="*/ 74 w 113"/>
                <a:gd name="T21" fmla="*/ 279 h 305"/>
                <a:gd name="T22" fmla="*/ 84 w 113"/>
                <a:gd name="T23" fmla="*/ 278 h 305"/>
                <a:gd name="T24" fmla="*/ 93 w 113"/>
                <a:gd name="T25" fmla="*/ 275 h 305"/>
                <a:gd name="T26" fmla="*/ 101 w 113"/>
                <a:gd name="T27" fmla="*/ 273 h 305"/>
                <a:gd name="T28" fmla="*/ 107 w 113"/>
                <a:gd name="T29" fmla="*/ 268 h 305"/>
                <a:gd name="T30" fmla="*/ 112 w 113"/>
                <a:gd name="T31" fmla="*/ 262 h 305"/>
                <a:gd name="T32" fmla="*/ 113 w 113"/>
                <a:gd name="T33" fmla="*/ 255 h 305"/>
                <a:gd name="T34" fmla="*/ 113 w 113"/>
                <a:gd name="T35" fmla="*/ 49 h 305"/>
                <a:gd name="T36" fmla="*/ 112 w 113"/>
                <a:gd name="T37" fmla="*/ 41 h 305"/>
                <a:gd name="T38" fmla="*/ 107 w 113"/>
                <a:gd name="T39" fmla="*/ 36 h 305"/>
                <a:gd name="T40" fmla="*/ 101 w 113"/>
                <a:gd name="T41" fmla="*/ 31 h 305"/>
                <a:gd name="T42" fmla="*/ 93 w 113"/>
                <a:gd name="T43" fmla="*/ 28 h 305"/>
                <a:gd name="T44" fmla="*/ 84 w 113"/>
                <a:gd name="T45" fmla="*/ 26 h 305"/>
                <a:gd name="T46" fmla="*/ 74 w 113"/>
                <a:gd name="T47" fmla="*/ 24 h 305"/>
                <a:gd name="T48" fmla="*/ 64 w 113"/>
                <a:gd name="T49" fmla="*/ 22 h 305"/>
                <a:gd name="T50" fmla="*/ 55 w 113"/>
                <a:gd name="T51" fmla="*/ 20 h 305"/>
                <a:gd name="T52" fmla="*/ 45 w 113"/>
                <a:gd name="T53" fmla="*/ 19 h 305"/>
                <a:gd name="T54" fmla="*/ 38 w 113"/>
                <a:gd name="T55" fmla="*/ 17 h 305"/>
                <a:gd name="T56" fmla="*/ 29 w 113"/>
                <a:gd name="T57" fmla="*/ 15 h 305"/>
                <a:gd name="T58" fmla="*/ 23 w 113"/>
                <a:gd name="T59" fmla="*/ 14 h 305"/>
                <a:gd name="T60" fmla="*/ 17 w 113"/>
                <a:gd name="T61" fmla="*/ 11 h 305"/>
                <a:gd name="T62" fmla="*/ 11 w 113"/>
                <a:gd name="T63" fmla="*/ 9 h 305"/>
                <a:gd name="T64" fmla="*/ 5 w 113"/>
                <a:gd name="T65" fmla="*/ 5 h 305"/>
                <a:gd name="T66" fmla="*/ 0 w 113"/>
                <a:gd name="T67" fmla="*/ 0 h 305"/>
                <a:gd name="T68" fmla="*/ 0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0" y="305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3"/>
                  </a:lnTo>
                  <a:lnTo>
                    <a:pt x="23" y="291"/>
                  </a:lnTo>
                  <a:lnTo>
                    <a:pt x="29" y="288"/>
                  </a:lnTo>
                  <a:lnTo>
                    <a:pt x="38" y="287"/>
                  </a:lnTo>
                  <a:lnTo>
                    <a:pt x="45" y="284"/>
                  </a:lnTo>
                  <a:lnTo>
                    <a:pt x="55" y="283"/>
                  </a:lnTo>
                  <a:lnTo>
                    <a:pt x="64" y="282"/>
                  </a:lnTo>
                  <a:lnTo>
                    <a:pt x="74" y="279"/>
                  </a:lnTo>
                  <a:lnTo>
                    <a:pt x="84" y="278"/>
                  </a:lnTo>
                  <a:lnTo>
                    <a:pt x="93" y="275"/>
                  </a:lnTo>
                  <a:lnTo>
                    <a:pt x="101" y="273"/>
                  </a:lnTo>
                  <a:lnTo>
                    <a:pt x="107" y="268"/>
                  </a:lnTo>
                  <a:lnTo>
                    <a:pt x="112" y="262"/>
                  </a:lnTo>
                  <a:lnTo>
                    <a:pt x="113" y="255"/>
                  </a:lnTo>
                  <a:lnTo>
                    <a:pt x="113" y="49"/>
                  </a:lnTo>
                  <a:lnTo>
                    <a:pt x="112" y="41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8"/>
                  </a:lnTo>
                  <a:lnTo>
                    <a:pt x="84" y="26"/>
                  </a:lnTo>
                  <a:lnTo>
                    <a:pt x="74" y="24"/>
                  </a:lnTo>
                  <a:lnTo>
                    <a:pt x="64" y="22"/>
                  </a:lnTo>
                  <a:lnTo>
                    <a:pt x="55" y="20"/>
                  </a:lnTo>
                  <a:lnTo>
                    <a:pt x="45" y="19"/>
                  </a:lnTo>
                  <a:lnTo>
                    <a:pt x="38" y="17"/>
                  </a:lnTo>
                  <a:lnTo>
                    <a:pt x="29" y="15"/>
                  </a:lnTo>
                  <a:lnTo>
                    <a:pt x="23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66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87" name="Freeform 51"/>
            <p:cNvSpPr>
              <a:spLocks/>
            </p:cNvSpPr>
            <p:nvPr/>
          </p:nvSpPr>
          <p:spPr bwMode="auto">
            <a:xfrm>
              <a:off x="4547" y="3683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2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4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88" name="Freeform 52"/>
            <p:cNvSpPr>
              <a:spLocks/>
            </p:cNvSpPr>
            <p:nvPr/>
          </p:nvSpPr>
          <p:spPr bwMode="auto">
            <a:xfrm>
              <a:off x="4604" y="3659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0 h 32"/>
                <a:gd name="T8" fmla="*/ 44 w 63"/>
                <a:gd name="T9" fmla="*/ 14 h 32"/>
                <a:gd name="T10" fmla="*/ 37 w 63"/>
                <a:gd name="T11" fmla="*/ 16 h 32"/>
                <a:gd name="T12" fmla="*/ 29 w 63"/>
                <a:gd name="T13" fmla="*/ 19 h 32"/>
                <a:gd name="T14" fmla="*/ 19 w 63"/>
                <a:gd name="T15" fmla="*/ 20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8 h 32"/>
                <a:gd name="T26" fmla="*/ 29 w 63"/>
                <a:gd name="T27" fmla="*/ 27 h 32"/>
                <a:gd name="T28" fmla="*/ 40 w 63"/>
                <a:gd name="T29" fmla="*/ 24 h 32"/>
                <a:gd name="T30" fmla="*/ 47 w 63"/>
                <a:gd name="T31" fmla="*/ 22 h 32"/>
                <a:gd name="T32" fmla="*/ 54 w 63"/>
                <a:gd name="T33" fmla="*/ 15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0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29" y="19"/>
                  </a:lnTo>
                  <a:lnTo>
                    <a:pt x="19" y="20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8"/>
                  </a:lnTo>
                  <a:lnTo>
                    <a:pt x="29" y="27"/>
                  </a:lnTo>
                  <a:lnTo>
                    <a:pt x="40" y="24"/>
                  </a:lnTo>
                  <a:lnTo>
                    <a:pt x="47" y="22"/>
                  </a:lnTo>
                  <a:lnTo>
                    <a:pt x="54" y="15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89" name="Freeform 53"/>
            <p:cNvSpPr>
              <a:spLocks/>
            </p:cNvSpPr>
            <p:nvPr/>
          </p:nvSpPr>
          <p:spPr bwMode="auto">
            <a:xfrm>
              <a:off x="4657" y="3453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90" name="Freeform 54"/>
            <p:cNvSpPr>
              <a:spLocks/>
            </p:cNvSpPr>
            <p:nvPr/>
          </p:nvSpPr>
          <p:spPr bwMode="auto">
            <a:xfrm>
              <a:off x="4604" y="3421"/>
              <a:ext cx="63" cy="32"/>
            </a:xfrm>
            <a:custGeom>
              <a:avLst/>
              <a:gdLst>
                <a:gd name="T0" fmla="*/ 0 w 63"/>
                <a:gd name="T1" fmla="*/ 7 h 32"/>
                <a:gd name="T2" fmla="*/ 0 w 63"/>
                <a:gd name="T3" fmla="*/ 7 h 32"/>
                <a:gd name="T4" fmla="*/ 9 w 63"/>
                <a:gd name="T5" fmla="*/ 9 h 32"/>
                <a:gd name="T6" fmla="*/ 19 w 63"/>
                <a:gd name="T7" fmla="*/ 11 h 32"/>
                <a:gd name="T8" fmla="*/ 29 w 63"/>
                <a:gd name="T9" fmla="*/ 12 h 32"/>
                <a:gd name="T10" fmla="*/ 37 w 63"/>
                <a:gd name="T11" fmla="*/ 15 h 32"/>
                <a:gd name="T12" fmla="*/ 44 w 63"/>
                <a:gd name="T13" fmla="*/ 18 h 32"/>
                <a:gd name="T14" fmla="*/ 49 w 63"/>
                <a:gd name="T15" fmla="*/ 22 h 32"/>
                <a:gd name="T16" fmla="*/ 53 w 63"/>
                <a:gd name="T17" fmla="*/ 25 h 32"/>
                <a:gd name="T18" fmla="*/ 53 w 63"/>
                <a:gd name="T19" fmla="*/ 32 h 32"/>
                <a:gd name="T20" fmla="*/ 63 w 63"/>
                <a:gd name="T21" fmla="*/ 32 h 32"/>
                <a:gd name="T22" fmla="*/ 60 w 63"/>
                <a:gd name="T23" fmla="*/ 23 h 32"/>
                <a:gd name="T24" fmla="*/ 54 w 63"/>
                <a:gd name="T25" fmla="*/ 16 h 32"/>
                <a:gd name="T26" fmla="*/ 47 w 63"/>
                <a:gd name="T27" fmla="*/ 10 h 32"/>
                <a:gd name="T28" fmla="*/ 40 w 63"/>
                <a:gd name="T29" fmla="*/ 7 h 32"/>
                <a:gd name="T30" fmla="*/ 29 w 63"/>
                <a:gd name="T31" fmla="*/ 5 h 32"/>
                <a:gd name="T32" fmla="*/ 19 w 63"/>
                <a:gd name="T33" fmla="*/ 3 h 32"/>
                <a:gd name="T34" fmla="*/ 9 w 63"/>
                <a:gd name="T35" fmla="*/ 1 h 32"/>
                <a:gd name="T36" fmla="*/ 0 w 63"/>
                <a:gd name="T37" fmla="*/ 0 h 32"/>
                <a:gd name="T38" fmla="*/ 0 w 63"/>
                <a:gd name="T39" fmla="*/ 0 h 32"/>
                <a:gd name="T40" fmla="*/ 0 w 63"/>
                <a:gd name="T41" fmla="*/ 7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7"/>
                  </a:moveTo>
                  <a:lnTo>
                    <a:pt x="0" y="7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5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25"/>
                  </a:lnTo>
                  <a:lnTo>
                    <a:pt x="53" y="32"/>
                  </a:lnTo>
                  <a:lnTo>
                    <a:pt x="63" y="32"/>
                  </a:lnTo>
                  <a:lnTo>
                    <a:pt x="60" y="23"/>
                  </a:lnTo>
                  <a:lnTo>
                    <a:pt x="54" y="16"/>
                  </a:lnTo>
                  <a:lnTo>
                    <a:pt x="47" y="10"/>
                  </a:lnTo>
                  <a:lnTo>
                    <a:pt x="40" y="7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91" name="Freeform 55"/>
            <p:cNvSpPr>
              <a:spLocks/>
            </p:cNvSpPr>
            <p:nvPr/>
          </p:nvSpPr>
          <p:spPr bwMode="auto">
            <a:xfrm>
              <a:off x="4544" y="3392"/>
              <a:ext cx="60" cy="36"/>
            </a:xfrm>
            <a:custGeom>
              <a:avLst/>
              <a:gdLst>
                <a:gd name="T0" fmla="*/ 10 w 60"/>
                <a:gd name="T1" fmla="*/ 12 h 36"/>
                <a:gd name="T2" fmla="*/ 3 w 60"/>
                <a:gd name="T3" fmla="*/ 14 h 36"/>
                <a:gd name="T4" fmla="*/ 8 w 60"/>
                <a:gd name="T5" fmla="*/ 21 h 36"/>
                <a:gd name="T6" fmla="*/ 15 w 60"/>
                <a:gd name="T7" fmla="*/ 25 h 36"/>
                <a:gd name="T8" fmla="*/ 21 w 60"/>
                <a:gd name="T9" fmla="*/ 27 h 36"/>
                <a:gd name="T10" fmla="*/ 27 w 60"/>
                <a:gd name="T11" fmla="*/ 30 h 36"/>
                <a:gd name="T12" fmla="*/ 34 w 60"/>
                <a:gd name="T13" fmla="*/ 31 h 36"/>
                <a:gd name="T14" fmla="*/ 43 w 60"/>
                <a:gd name="T15" fmla="*/ 32 h 36"/>
                <a:gd name="T16" fmla="*/ 50 w 60"/>
                <a:gd name="T17" fmla="*/ 35 h 36"/>
                <a:gd name="T18" fmla="*/ 60 w 60"/>
                <a:gd name="T19" fmla="*/ 36 h 36"/>
                <a:gd name="T20" fmla="*/ 60 w 60"/>
                <a:gd name="T21" fmla="*/ 29 h 36"/>
                <a:gd name="T22" fmla="*/ 50 w 60"/>
                <a:gd name="T23" fmla="*/ 27 h 36"/>
                <a:gd name="T24" fmla="*/ 43 w 60"/>
                <a:gd name="T25" fmla="*/ 25 h 36"/>
                <a:gd name="T26" fmla="*/ 34 w 60"/>
                <a:gd name="T27" fmla="*/ 23 h 36"/>
                <a:gd name="T28" fmla="*/ 29 w 60"/>
                <a:gd name="T29" fmla="*/ 22 h 36"/>
                <a:gd name="T30" fmla="*/ 23 w 60"/>
                <a:gd name="T31" fmla="*/ 20 h 36"/>
                <a:gd name="T32" fmla="*/ 17 w 60"/>
                <a:gd name="T33" fmla="*/ 17 h 36"/>
                <a:gd name="T34" fmla="*/ 12 w 60"/>
                <a:gd name="T35" fmla="*/ 13 h 36"/>
                <a:gd name="T36" fmla="*/ 8 w 60"/>
                <a:gd name="T37" fmla="*/ 9 h 36"/>
                <a:gd name="T38" fmla="*/ 0 w 60"/>
                <a:gd name="T39" fmla="*/ 12 h 36"/>
                <a:gd name="T40" fmla="*/ 8 w 60"/>
                <a:gd name="T41" fmla="*/ 9 h 36"/>
                <a:gd name="T42" fmla="*/ 0 w 60"/>
                <a:gd name="T43" fmla="*/ 0 h 36"/>
                <a:gd name="T44" fmla="*/ 0 w 60"/>
                <a:gd name="T45" fmla="*/ 12 h 36"/>
                <a:gd name="T46" fmla="*/ 10 w 60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6"/>
                <a:gd name="T74" fmla="*/ 60 w 60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6">
                  <a:moveTo>
                    <a:pt x="10" y="12"/>
                  </a:moveTo>
                  <a:lnTo>
                    <a:pt x="3" y="14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43" y="32"/>
                  </a:lnTo>
                  <a:lnTo>
                    <a:pt x="50" y="35"/>
                  </a:lnTo>
                  <a:lnTo>
                    <a:pt x="60" y="36"/>
                  </a:lnTo>
                  <a:lnTo>
                    <a:pt x="60" y="29"/>
                  </a:lnTo>
                  <a:lnTo>
                    <a:pt x="50" y="27"/>
                  </a:lnTo>
                  <a:lnTo>
                    <a:pt x="43" y="25"/>
                  </a:lnTo>
                  <a:lnTo>
                    <a:pt x="34" y="23"/>
                  </a:lnTo>
                  <a:lnTo>
                    <a:pt x="29" y="22"/>
                  </a:lnTo>
                  <a:lnTo>
                    <a:pt x="23" y="20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92" name="Freeform 56"/>
            <p:cNvSpPr>
              <a:spLocks/>
            </p:cNvSpPr>
            <p:nvPr/>
          </p:nvSpPr>
          <p:spPr bwMode="auto">
            <a:xfrm>
              <a:off x="4544" y="3404"/>
              <a:ext cx="10" cy="317"/>
            </a:xfrm>
            <a:custGeom>
              <a:avLst/>
              <a:gdLst>
                <a:gd name="T0" fmla="*/ 3 w 10"/>
                <a:gd name="T1" fmla="*/ 303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8 w 10"/>
                <a:gd name="T11" fmla="*/ 308 h 317"/>
                <a:gd name="T12" fmla="*/ 0 w 10"/>
                <a:gd name="T13" fmla="*/ 305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3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3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8" y="308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93" name="Freeform 57"/>
            <p:cNvSpPr>
              <a:spLocks/>
            </p:cNvSpPr>
            <p:nvPr/>
          </p:nvSpPr>
          <p:spPr bwMode="auto">
            <a:xfrm>
              <a:off x="4549" y="3122"/>
              <a:ext cx="113" cy="305"/>
            </a:xfrm>
            <a:custGeom>
              <a:avLst/>
              <a:gdLst>
                <a:gd name="T0" fmla="*/ 0 w 113"/>
                <a:gd name="T1" fmla="*/ 305 h 305"/>
                <a:gd name="T2" fmla="*/ 5 w 113"/>
                <a:gd name="T3" fmla="*/ 300 h 305"/>
                <a:gd name="T4" fmla="*/ 11 w 113"/>
                <a:gd name="T5" fmla="*/ 296 h 305"/>
                <a:gd name="T6" fmla="*/ 17 w 113"/>
                <a:gd name="T7" fmla="*/ 293 h 305"/>
                <a:gd name="T8" fmla="*/ 23 w 113"/>
                <a:gd name="T9" fmla="*/ 291 h 305"/>
                <a:gd name="T10" fmla="*/ 29 w 113"/>
                <a:gd name="T11" fmla="*/ 288 h 305"/>
                <a:gd name="T12" fmla="*/ 38 w 113"/>
                <a:gd name="T13" fmla="*/ 287 h 305"/>
                <a:gd name="T14" fmla="*/ 45 w 113"/>
                <a:gd name="T15" fmla="*/ 284 h 305"/>
                <a:gd name="T16" fmla="*/ 55 w 113"/>
                <a:gd name="T17" fmla="*/ 283 h 305"/>
                <a:gd name="T18" fmla="*/ 64 w 113"/>
                <a:gd name="T19" fmla="*/ 282 h 305"/>
                <a:gd name="T20" fmla="*/ 74 w 113"/>
                <a:gd name="T21" fmla="*/ 280 h 305"/>
                <a:gd name="T22" fmla="*/ 84 w 113"/>
                <a:gd name="T23" fmla="*/ 279 h 305"/>
                <a:gd name="T24" fmla="*/ 93 w 113"/>
                <a:gd name="T25" fmla="*/ 277 h 305"/>
                <a:gd name="T26" fmla="*/ 101 w 113"/>
                <a:gd name="T27" fmla="*/ 274 h 305"/>
                <a:gd name="T28" fmla="*/ 107 w 113"/>
                <a:gd name="T29" fmla="*/ 269 h 305"/>
                <a:gd name="T30" fmla="*/ 112 w 113"/>
                <a:gd name="T31" fmla="*/ 262 h 305"/>
                <a:gd name="T32" fmla="*/ 113 w 113"/>
                <a:gd name="T33" fmla="*/ 255 h 305"/>
                <a:gd name="T34" fmla="*/ 113 w 113"/>
                <a:gd name="T35" fmla="*/ 50 h 305"/>
                <a:gd name="T36" fmla="*/ 112 w 113"/>
                <a:gd name="T37" fmla="*/ 42 h 305"/>
                <a:gd name="T38" fmla="*/ 107 w 113"/>
                <a:gd name="T39" fmla="*/ 36 h 305"/>
                <a:gd name="T40" fmla="*/ 101 w 113"/>
                <a:gd name="T41" fmla="*/ 31 h 305"/>
                <a:gd name="T42" fmla="*/ 93 w 113"/>
                <a:gd name="T43" fmla="*/ 28 h 305"/>
                <a:gd name="T44" fmla="*/ 84 w 113"/>
                <a:gd name="T45" fmla="*/ 26 h 305"/>
                <a:gd name="T46" fmla="*/ 74 w 113"/>
                <a:gd name="T47" fmla="*/ 24 h 305"/>
                <a:gd name="T48" fmla="*/ 64 w 113"/>
                <a:gd name="T49" fmla="*/ 23 h 305"/>
                <a:gd name="T50" fmla="*/ 55 w 113"/>
                <a:gd name="T51" fmla="*/ 22 h 305"/>
                <a:gd name="T52" fmla="*/ 45 w 113"/>
                <a:gd name="T53" fmla="*/ 20 h 305"/>
                <a:gd name="T54" fmla="*/ 38 w 113"/>
                <a:gd name="T55" fmla="*/ 18 h 305"/>
                <a:gd name="T56" fmla="*/ 29 w 113"/>
                <a:gd name="T57" fmla="*/ 16 h 305"/>
                <a:gd name="T58" fmla="*/ 23 w 113"/>
                <a:gd name="T59" fmla="*/ 14 h 305"/>
                <a:gd name="T60" fmla="*/ 17 w 113"/>
                <a:gd name="T61" fmla="*/ 11 h 305"/>
                <a:gd name="T62" fmla="*/ 11 w 113"/>
                <a:gd name="T63" fmla="*/ 9 h 305"/>
                <a:gd name="T64" fmla="*/ 5 w 113"/>
                <a:gd name="T65" fmla="*/ 5 h 305"/>
                <a:gd name="T66" fmla="*/ 0 w 113"/>
                <a:gd name="T67" fmla="*/ 0 h 305"/>
                <a:gd name="T68" fmla="*/ 0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0" y="305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3"/>
                  </a:lnTo>
                  <a:lnTo>
                    <a:pt x="23" y="291"/>
                  </a:lnTo>
                  <a:lnTo>
                    <a:pt x="29" y="288"/>
                  </a:lnTo>
                  <a:lnTo>
                    <a:pt x="38" y="287"/>
                  </a:lnTo>
                  <a:lnTo>
                    <a:pt x="45" y="284"/>
                  </a:lnTo>
                  <a:lnTo>
                    <a:pt x="55" y="283"/>
                  </a:lnTo>
                  <a:lnTo>
                    <a:pt x="64" y="282"/>
                  </a:lnTo>
                  <a:lnTo>
                    <a:pt x="74" y="280"/>
                  </a:lnTo>
                  <a:lnTo>
                    <a:pt x="84" y="279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2"/>
                  </a:lnTo>
                  <a:lnTo>
                    <a:pt x="113" y="255"/>
                  </a:lnTo>
                  <a:lnTo>
                    <a:pt x="113" y="50"/>
                  </a:lnTo>
                  <a:lnTo>
                    <a:pt x="112" y="42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8"/>
                  </a:lnTo>
                  <a:lnTo>
                    <a:pt x="84" y="26"/>
                  </a:lnTo>
                  <a:lnTo>
                    <a:pt x="74" y="24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0"/>
                  </a:lnTo>
                  <a:lnTo>
                    <a:pt x="38" y="18"/>
                  </a:lnTo>
                  <a:lnTo>
                    <a:pt x="29" y="16"/>
                  </a:lnTo>
                  <a:lnTo>
                    <a:pt x="23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8E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94" name="Freeform 58"/>
            <p:cNvSpPr>
              <a:spLocks/>
            </p:cNvSpPr>
            <p:nvPr/>
          </p:nvSpPr>
          <p:spPr bwMode="auto">
            <a:xfrm>
              <a:off x="4547" y="3401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1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3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95" name="Freeform 59"/>
            <p:cNvSpPr>
              <a:spLocks/>
            </p:cNvSpPr>
            <p:nvPr/>
          </p:nvSpPr>
          <p:spPr bwMode="auto">
            <a:xfrm>
              <a:off x="4604" y="3377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1 h 32"/>
                <a:gd name="T8" fmla="*/ 44 w 63"/>
                <a:gd name="T9" fmla="*/ 15 h 32"/>
                <a:gd name="T10" fmla="*/ 37 w 63"/>
                <a:gd name="T11" fmla="*/ 18 h 32"/>
                <a:gd name="T12" fmla="*/ 29 w 63"/>
                <a:gd name="T13" fmla="*/ 20 h 32"/>
                <a:gd name="T14" fmla="*/ 19 w 63"/>
                <a:gd name="T15" fmla="*/ 22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9 h 32"/>
                <a:gd name="T26" fmla="*/ 29 w 63"/>
                <a:gd name="T27" fmla="*/ 28 h 32"/>
                <a:gd name="T28" fmla="*/ 40 w 63"/>
                <a:gd name="T29" fmla="*/ 25 h 32"/>
                <a:gd name="T30" fmla="*/ 47 w 63"/>
                <a:gd name="T31" fmla="*/ 23 h 32"/>
                <a:gd name="T32" fmla="*/ 54 w 63"/>
                <a:gd name="T33" fmla="*/ 16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8"/>
                  </a:lnTo>
                  <a:lnTo>
                    <a:pt x="29" y="20"/>
                  </a:lnTo>
                  <a:lnTo>
                    <a:pt x="19" y="22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8"/>
                  </a:lnTo>
                  <a:lnTo>
                    <a:pt x="40" y="25"/>
                  </a:lnTo>
                  <a:lnTo>
                    <a:pt x="47" y="23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96" name="Freeform 60"/>
            <p:cNvSpPr>
              <a:spLocks/>
            </p:cNvSpPr>
            <p:nvPr/>
          </p:nvSpPr>
          <p:spPr bwMode="auto">
            <a:xfrm>
              <a:off x="4657" y="3172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97" name="Freeform 61"/>
            <p:cNvSpPr>
              <a:spLocks/>
            </p:cNvSpPr>
            <p:nvPr/>
          </p:nvSpPr>
          <p:spPr bwMode="auto">
            <a:xfrm>
              <a:off x="4604" y="3140"/>
              <a:ext cx="63" cy="32"/>
            </a:xfrm>
            <a:custGeom>
              <a:avLst/>
              <a:gdLst>
                <a:gd name="T0" fmla="*/ 0 w 63"/>
                <a:gd name="T1" fmla="*/ 8 h 32"/>
                <a:gd name="T2" fmla="*/ 0 w 63"/>
                <a:gd name="T3" fmla="*/ 8 h 32"/>
                <a:gd name="T4" fmla="*/ 9 w 63"/>
                <a:gd name="T5" fmla="*/ 9 h 32"/>
                <a:gd name="T6" fmla="*/ 19 w 63"/>
                <a:gd name="T7" fmla="*/ 10 h 32"/>
                <a:gd name="T8" fmla="*/ 29 w 63"/>
                <a:gd name="T9" fmla="*/ 11 h 32"/>
                <a:gd name="T10" fmla="*/ 37 w 63"/>
                <a:gd name="T11" fmla="*/ 14 h 32"/>
                <a:gd name="T12" fmla="*/ 44 w 63"/>
                <a:gd name="T13" fmla="*/ 17 h 32"/>
                <a:gd name="T14" fmla="*/ 49 w 63"/>
                <a:gd name="T15" fmla="*/ 20 h 32"/>
                <a:gd name="T16" fmla="*/ 53 w 63"/>
                <a:gd name="T17" fmla="*/ 26 h 32"/>
                <a:gd name="T18" fmla="*/ 53 w 63"/>
                <a:gd name="T19" fmla="*/ 32 h 32"/>
                <a:gd name="T20" fmla="*/ 63 w 63"/>
                <a:gd name="T21" fmla="*/ 32 h 32"/>
                <a:gd name="T22" fmla="*/ 60 w 63"/>
                <a:gd name="T23" fmla="*/ 23 h 32"/>
                <a:gd name="T24" fmla="*/ 54 w 63"/>
                <a:gd name="T25" fmla="*/ 15 h 32"/>
                <a:gd name="T26" fmla="*/ 47 w 63"/>
                <a:gd name="T27" fmla="*/ 9 h 32"/>
                <a:gd name="T28" fmla="*/ 40 w 63"/>
                <a:gd name="T29" fmla="*/ 6 h 32"/>
                <a:gd name="T30" fmla="*/ 29 w 63"/>
                <a:gd name="T31" fmla="*/ 4 h 32"/>
                <a:gd name="T32" fmla="*/ 19 w 63"/>
                <a:gd name="T33" fmla="*/ 2 h 32"/>
                <a:gd name="T34" fmla="*/ 9 w 63"/>
                <a:gd name="T35" fmla="*/ 1 h 32"/>
                <a:gd name="T36" fmla="*/ 0 w 63"/>
                <a:gd name="T37" fmla="*/ 0 h 32"/>
                <a:gd name="T38" fmla="*/ 0 w 63"/>
                <a:gd name="T39" fmla="*/ 0 h 32"/>
                <a:gd name="T40" fmla="*/ 0 w 63"/>
                <a:gd name="T41" fmla="*/ 8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0"/>
                  </a:lnTo>
                  <a:lnTo>
                    <a:pt x="29" y="11"/>
                  </a:lnTo>
                  <a:lnTo>
                    <a:pt x="37" y="14"/>
                  </a:lnTo>
                  <a:lnTo>
                    <a:pt x="44" y="17"/>
                  </a:lnTo>
                  <a:lnTo>
                    <a:pt x="49" y="20"/>
                  </a:lnTo>
                  <a:lnTo>
                    <a:pt x="53" y="26"/>
                  </a:lnTo>
                  <a:lnTo>
                    <a:pt x="53" y="32"/>
                  </a:lnTo>
                  <a:lnTo>
                    <a:pt x="63" y="32"/>
                  </a:lnTo>
                  <a:lnTo>
                    <a:pt x="60" y="23"/>
                  </a:lnTo>
                  <a:lnTo>
                    <a:pt x="54" y="15"/>
                  </a:lnTo>
                  <a:lnTo>
                    <a:pt x="47" y="9"/>
                  </a:lnTo>
                  <a:lnTo>
                    <a:pt x="40" y="6"/>
                  </a:lnTo>
                  <a:lnTo>
                    <a:pt x="29" y="4"/>
                  </a:lnTo>
                  <a:lnTo>
                    <a:pt x="19" y="2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98" name="Freeform 62"/>
            <p:cNvSpPr>
              <a:spLocks/>
            </p:cNvSpPr>
            <p:nvPr/>
          </p:nvSpPr>
          <p:spPr bwMode="auto">
            <a:xfrm>
              <a:off x="4544" y="3110"/>
              <a:ext cx="60" cy="38"/>
            </a:xfrm>
            <a:custGeom>
              <a:avLst/>
              <a:gdLst>
                <a:gd name="T0" fmla="*/ 10 w 60"/>
                <a:gd name="T1" fmla="*/ 12 h 38"/>
                <a:gd name="T2" fmla="*/ 3 w 60"/>
                <a:gd name="T3" fmla="*/ 14 h 38"/>
                <a:gd name="T4" fmla="*/ 8 w 60"/>
                <a:gd name="T5" fmla="*/ 21 h 38"/>
                <a:gd name="T6" fmla="*/ 15 w 60"/>
                <a:gd name="T7" fmla="*/ 25 h 38"/>
                <a:gd name="T8" fmla="*/ 21 w 60"/>
                <a:gd name="T9" fmla="*/ 27 h 38"/>
                <a:gd name="T10" fmla="*/ 27 w 60"/>
                <a:gd name="T11" fmla="*/ 30 h 38"/>
                <a:gd name="T12" fmla="*/ 34 w 60"/>
                <a:gd name="T13" fmla="*/ 32 h 38"/>
                <a:gd name="T14" fmla="*/ 43 w 60"/>
                <a:gd name="T15" fmla="*/ 34 h 38"/>
                <a:gd name="T16" fmla="*/ 50 w 60"/>
                <a:gd name="T17" fmla="*/ 36 h 38"/>
                <a:gd name="T18" fmla="*/ 60 w 60"/>
                <a:gd name="T19" fmla="*/ 38 h 38"/>
                <a:gd name="T20" fmla="*/ 60 w 60"/>
                <a:gd name="T21" fmla="*/ 30 h 38"/>
                <a:gd name="T22" fmla="*/ 50 w 60"/>
                <a:gd name="T23" fmla="*/ 28 h 38"/>
                <a:gd name="T24" fmla="*/ 43 w 60"/>
                <a:gd name="T25" fmla="*/ 26 h 38"/>
                <a:gd name="T26" fmla="*/ 34 w 60"/>
                <a:gd name="T27" fmla="*/ 25 h 38"/>
                <a:gd name="T28" fmla="*/ 29 w 60"/>
                <a:gd name="T29" fmla="*/ 22 h 38"/>
                <a:gd name="T30" fmla="*/ 23 w 60"/>
                <a:gd name="T31" fmla="*/ 19 h 38"/>
                <a:gd name="T32" fmla="*/ 17 w 60"/>
                <a:gd name="T33" fmla="*/ 17 h 38"/>
                <a:gd name="T34" fmla="*/ 12 w 60"/>
                <a:gd name="T35" fmla="*/ 13 h 38"/>
                <a:gd name="T36" fmla="*/ 8 w 60"/>
                <a:gd name="T37" fmla="*/ 9 h 38"/>
                <a:gd name="T38" fmla="*/ 0 w 60"/>
                <a:gd name="T39" fmla="*/ 12 h 38"/>
                <a:gd name="T40" fmla="*/ 8 w 60"/>
                <a:gd name="T41" fmla="*/ 9 h 38"/>
                <a:gd name="T42" fmla="*/ 0 w 60"/>
                <a:gd name="T43" fmla="*/ 0 h 38"/>
                <a:gd name="T44" fmla="*/ 0 w 60"/>
                <a:gd name="T45" fmla="*/ 12 h 38"/>
                <a:gd name="T46" fmla="*/ 1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10" y="12"/>
                  </a:moveTo>
                  <a:lnTo>
                    <a:pt x="3" y="14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30"/>
                  </a:lnTo>
                  <a:lnTo>
                    <a:pt x="34" y="32"/>
                  </a:lnTo>
                  <a:lnTo>
                    <a:pt x="43" y="34"/>
                  </a:lnTo>
                  <a:lnTo>
                    <a:pt x="50" y="36"/>
                  </a:lnTo>
                  <a:lnTo>
                    <a:pt x="60" y="38"/>
                  </a:lnTo>
                  <a:lnTo>
                    <a:pt x="60" y="30"/>
                  </a:lnTo>
                  <a:lnTo>
                    <a:pt x="50" y="28"/>
                  </a:lnTo>
                  <a:lnTo>
                    <a:pt x="43" y="26"/>
                  </a:lnTo>
                  <a:lnTo>
                    <a:pt x="34" y="25"/>
                  </a:lnTo>
                  <a:lnTo>
                    <a:pt x="29" y="22"/>
                  </a:lnTo>
                  <a:lnTo>
                    <a:pt x="23" y="19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99" name="Freeform 63"/>
            <p:cNvSpPr>
              <a:spLocks/>
            </p:cNvSpPr>
            <p:nvPr/>
          </p:nvSpPr>
          <p:spPr bwMode="auto">
            <a:xfrm>
              <a:off x="4544" y="3122"/>
              <a:ext cx="10" cy="317"/>
            </a:xfrm>
            <a:custGeom>
              <a:avLst/>
              <a:gdLst>
                <a:gd name="T0" fmla="*/ 3 w 10"/>
                <a:gd name="T1" fmla="*/ 302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8 w 10"/>
                <a:gd name="T11" fmla="*/ 308 h 317"/>
                <a:gd name="T12" fmla="*/ 0 w 10"/>
                <a:gd name="T13" fmla="*/ 305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2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2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8" y="308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0" name="Freeform 64"/>
            <p:cNvSpPr>
              <a:spLocks/>
            </p:cNvSpPr>
            <p:nvPr/>
          </p:nvSpPr>
          <p:spPr bwMode="auto">
            <a:xfrm>
              <a:off x="4549" y="2842"/>
              <a:ext cx="113" cy="306"/>
            </a:xfrm>
            <a:custGeom>
              <a:avLst/>
              <a:gdLst>
                <a:gd name="T0" fmla="*/ 0 w 113"/>
                <a:gd name="T1" fmla="*/ 306 h 306"/>
                <a:gd name="T2" fmla="*/ 5 w 113"/>
                <a:gd name="T3" fmla="*/ 300 h 306"/>
                <a:gd name="T4" fmla="*/ 11 w 113"/>
                <a:gd name="T5" fmla="*/ 296 h 306"/>
                <a:gd name="T6" fmla="*/ 17 w 113"/>
                <a:gd name="T7" fmla="*/ 294 h 306"/>
                <a:gd name="T8" fmla="*/ 23 w 113"/>
                <a:gd name="T9" fmla="*/ 291 h 306"/>
                <a:gd name="T10" fmla="*/ 29 w 113"/>
                <a:gd name="T11" fmla="*/ 289 h 306"/>
                <a:gd name="T12" fmla="*/ 38 w 113"/>
                <a:gd name="T13" fmla="*/ 287 h 306"/>
                <a:gd name="T14" fmla="*/ 45 w 113"/>
                <a:gd name="T15" fmla="*/ 286 h 306"/>
                <a:gd name="T16" fmla="*/ 55 w 113"/>
                <a:gd name="T17" fmla="*/ 285 h 306"/>
                <a:gd name="T18" fmla="*/ 64 w 113"/>
                <a:gd name="T19" fmla="*/ 284 h 306"/>
                <a:gd name="T20" fmla="*/ 74 w 113"/>
                <a:gd name="T21" fmla="*/ 281 h 306"/>
                <a:gd name="T22" fmla="*/ 84 w 113"/>
                <a:gd name="T23" fmla="*/ 280 h 306"/>
                <a:gd name="T24" fmla="*/ 93 w 113"/>
                <a:gd name="T25" fmla="*/ 277 h 306"/>
                <a:gd name="T26" fmla="*/ 101 w 113"/>
                <a:gd name="T27" fmla="*/ 274 h 306"/>
                <a:gd name="T28" fmla="*/ 107 w 113"/>
                <a:gd name="T29" fmla="*/ 269 h 306"/>
                <a:gd name="T30" fmla="*/ 112 w 113"/>
                <a:gd name="T31" fmla="*/ 263 h 306"/>
                <a:gd name="T32" fmla="*/ 113 w 113"/>
                <a:gd name="T33" fmla="*/ 255 h 306"/>
                <a:gd name="T34" fmla="*/ 113 w 113"/>
                <a:gd name="T35" fmla="*/ 51 h 306"/>
                <a:gd name="T36" fmla="*/ 112 w 113"/>
                <a:gd name="T37" fmla="*/ 43 h 306"/>
                <a:gd name="T38" fmla="*/ 107 w 113"/>
                <a:gd name="T39" fmla="*/ 36 h 306"/>
                <a:gd name="T40" fmla="*/ 101 w 113"/>
                <a:gd name="T41" fmla="*/ 31 h 306"/>
                <a:gd name="T42" fmla="*/ 93 w 113"/>
                <a:gd name="T43" fmla="*/ 29 h 306"/>
                <a:gd name="T44" fmla="*/ 84 w 113"/>
                <a:gd name="T45" fmla="*/ 26 h 306"/>
                <a:gd name="T46" fmla="*/ 74 w 113"/>
                <a:gd name="T47" fmla="*/ 25 h 306"/>
                <a:gd name="T48" fmla="*/ 64 w 113"/>
                <a:gd name="T49" fmla="*/ 23 h 306"/>
                <a:gd name="T50" fmla="*/ 55 w 113"/>
                <a:gd name="T51" fmla="*/ 22 h 306"/>
                <a:gd name="T52" fmla="*/ 45 w 113"/>
                <a:gd name="T53" fmla="*/ 21 h 306"/>
                <a:gd name="T54" fmla="*/ 38 w 113"/>
                <a:gd name="T55" fmla="*/ 18 h 306"/>
                <a:gd name="T56" fmla="*/ 29 w 113"/>
                <a:gd name="T57" fmla="*/ 17 h 306"/>
                <a:gd name="T58" fmla="*/ 23 w 113"/>
                <a:gd name="T59" fmla="*/ 14 h 306"/>
                <a:gd name="T60" fmla="*/ 17 w 113"/>
                <a:gd name="T61" fmla="*/ 12 h 306"/>
                <a:gd name="T62" fmla="*/ 11 w 113"/>
                <a:gd name="T63" fmla="*/ 9 h 306"/>
                <a:gd name="T64" fmla="*/ 5 w 113"/>
                <a:gd name="T65" fmla="*/ 5 h 306"/>
                <a:gd name="T66" fmla="*/ 0 w 113"/>
                <a:gd name="T67" fmla="*/ 0 h 306"/>
                <a:gd name="T68" fmla="*/ 0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0" y="306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4"/>
                  </a:lnTo>
                  <a:lnTo>
                    <a:pt x="23" y="291"/>
                  </a:lnTo>
                  <a:lnTo>
                    <a:pt x="29" y="289"/>
                  </a:lnTo>
                  <a:lnTo>
                    <a:pt x="38" y="287"/>
                  </a:lnTo>
                  <a:lnTo>
                    <a:pt x="45" y="286"/>
                  </a:lnTo>
                  <a:lnTo>
                    <a:pt x="55" y="285"/>
                  </a:lnTo>
                  <a:lnTo>
                    <a:pt x="64" y="284"/>
                  </a:lnTo>
                  <a:lnTo>
                    <a:pt x="74" y="281"/>
                  </a:lnTo>
                  <a:lnTo>
                    <a:pt x="84" y="280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3"/>
                  </a:lnTo>
                  <a:lnTo>
                    <a:pt x="113" y="255"/>
                  </a:lnTo>
                  <a:lnTo>
                    <a:pt x="113" y="51"/>
                  </a:lnTo>
                  <a:lnTo>
                    <a:pt x="112" y="43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9"/>
                  </a:lnTo>
                  <a:lnTo>
                    <a:pt x="84" y="26"/>
                  </a:lnTo>
                  <a:lnTo>
                    <a:pt x="74" y="25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2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1" name="Freeform 65"/>
            <p:cNvSpPr>
              <a:spLocks/>
            </p:cNvSpPr>
            <p:nvPr/>
          </p:nvSpPr>
          <p:spPr bwMode="auto">
            <a:xfrm>
              <a:off x="4547" y="3123"/>
              <a:ext cx="57" cy="27"/>
            </a:xfrm>
            <a:custGeom>
              <a:avLst/>
              <a:gdLst>
                <a:gd name="T0" fmla="*/ 57 w 57"/>
                <a:gd name="T1" fmla="*/ 0 h 27"/>
                <a:gd name="T2" fmla="*/ 57 w 57"/>
                <a:gd name="T3" fmla="*/ 0 h 27"/>
                <a:gd name="T4" fmla="*/ 47 w 57"/>
                <a:gd name="T5" fmla="*/ 1 h 27"/>
                <a:gd name="T6" fmla="*/ 40 w 57"/>
                <a:gd name="T7" fmla="*/ 3 h 27"/>
                <a:gd name="T8" fmla="*/ 31 w 57"/>
                <a:gd name="T9" fmla="*/ 4 h 27"/>
                <a:gd name="T10" fmla="*/ 24 w 57"/>
                <a:gd name="T11" fmla="*/ 6 h 27"/>
                <a:gd name="T12" fmla="*/ 18 w 57"/>
                <a:gd name="T13" fmla="*/ 9 h 27"/>
                <a:gd name="T14" fmla="*/ 12 w 57"/>
                <a:gd name="T15" fmla="*/ 12 h 27"/>
                <a:gd name="T16" fmla="*/ 5 w 57"/>
                <a:gd name="T17" fmla="*/ 15 h 27"/>
                <a:gd name="T18" fmla="*/ 0 w 57"/>
                <a:gd name="T19" fmla="*/ 22 h 27"/>
                <a:gd name="T20" fmla="*/ 5 w 57"/>
                <a:gd name="T21" fmla="*/ 27 h 27"/>
                <a:gd name="T22" fmla="*/ 9 w 57"/>
                <a:gd name="T23" fmla="*/ 23 h 27"/>
                <a:gd name="T24" fmla="*/ 14 w 57"/>
                <a:gd name="T25" fmla="*/ 19 h 27"/>
                <a:gd name="T26" fmla="*/ 20 w 57"/>
                <a:gd name="T27" fmla="*/ 17 h 27"/>
                <a:gd name="T28" fmla="*/ 26 w 57"/>
                <a:gd name="T29" fmla="*/ 14 h 27"/>
                <a:gd name="T30" fmla="*/ 31 w 57"/>
                <a:gd name="T31" fmla="*/ 12 h 27"/>
                <a:gd name="T32" fmla="*/ 40 w 57"/>
                <a:gd name="T33" fmla="*/ 10 h 27"/>
                <a:gd name="T34" fmla="*/ 47 w 57"/>
                <a:gd name="T35" fmla="*/ 9 h 27"/>
                <a:gd name="T36" fmla="*/ 57 w 57"/>
                <a:gd name="T37" fmla="*/ 8 h 27"/>
                <a:gd name="T38" fmla="*/ 57 w 57"/>
                <a:gd name="T39" fmla="*/ 8 h 27"/>
                <a:gd name="T40" fmla="*/ 57 w 57"/>
                <a:gd name="T41" fmla="*/ 0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7"/>
                <a:gd name="T65" fmla="*/ 57 w 57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7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3"/>
                  </a:lnTo>
                  <a:lnTo>
                    <a:pt x="31" y="4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2" y="12"/>
                  </a:lnTo>
                  <a:lnTo>
                    <a:pt x="5" y="15"/>
                  </a:lnTo>
                  <a:lnTo>
                    <a:pt x="0" y="22"/>
                  </a:lnTo>
                  <a:lnTo>
                    <a:pt x="5" y="27"/>
                  </a:lnTo>
                  <a:lnTo>
                    <a:pt x="9" y="23"/>
                  </a:lnTo>
                  <a:lnTo>
                    <a:pt x="14" y="19"/>
                  </a:lnTo>
                  <a:lnTo>
                    <a:pt x="20" y="17"/>
                  </a:lnTo>
                  <a:lnTo>
                    <a:pt x="26" y="14"/>
                  </a:lnTo>
                  <a:lnTo>
                    <a:pt x="31" y="12"/>
                  </a:lnTo>
                  <a:lnTo>
                    <a:pt x="40" y="10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2" name="Freeform 66"/>
            <p:cNvSpPr>
              <a:spLocks/>
            </p:cNvSpPr>
            <p:nvPr/>
          </p:nvSpPr>
          <p:spPr bwMode="auto">
            <a:xfrm>
              <a:off x="4604" y="3097"/>
              <a:ext cx="63" cy="34"/>
            </a:xfrm>
            <a:custGeom>
              <a:avLst/>
              <a:gdLst>
                <a:gd name="T0" fmla="*/ 53 w 63"/>
                <a:gd name="T1" fmla="*/ 0 h 34"/>
                <a:gd name="T2" fmla="*/ 53 w 63"/>
                <a:gd name="T3" fmla="*/ 0 h 34"/>
                <a:gd name="T4" fmla="*/ 53 w 63"/>
                <a:gd name="T5" fmla="*/ 7 h 34"/>
                <a:gd name="T6" fmla="*/ 49 w 63"/>
                <a:gd name="T7" fmla="*/ 12 h 34"/>
                <a:gd name="T8" fmla="*/ 44 w 63"/>
                <a:gd name="T9" fmla="*/ 16 h 34"/>
                <a:gd name="T10" fmla="*/ 37 w 63"/>
                <a:gd name="T11" fmla="*/ 18 h 34"/>
                <a:gd name="T12" fmla="*/ 29 w 63"/>
                <a:gd name="T13" fmla="*/ 21 h 34"/>
                <a:gd name="T14" fmla="*/ 19 w 63"/>
                <a:gd name="T15" fmla="*/ 22 h 34"/>
                <a:gd name="T16" fmla="*/ 9 w 63"/>
                <a:gd name="T17" fmla="*/ 25 h 34"/>
                <a:gd name="T18" fmla="*/ 0 w 63"/>
                <a:gd name="T19" fmla="*/ 26 h 34"/>
                <a:gd name="T20" fmla="*/ 0 w 63"/>
                <a:gd name="T21" fmla="*/ 34 h 34"/>
                <a:gd name="T22" fmla="*/ 9 w 63"/>
                <a:gd name="T23" fmla="*/ 32 h 34"/>
                <a:gd name="T24" fmla="*/ 19 w 63"/>
                <a:gd name="T25" fmla="*/ 30 h 34"/>
                <a:gd name="T26" fmla="*/ 29 w 63"/>
                <a:gd name="T27" fmla="*/ 29 h 34"/>
                <a:gd name="T28" fmla="*/ 40 w 63"/>
                <a:gd name="T29" fmla="*/ 26 h 34"/>
                <a:gd name="T30" fmla="*/ 47 w 63"/>
                <a:gd name="T31" fmla="*/ 23 h 34"/>
                <a:gd name="T32" fmla="*/ 54 w 63"/>
                <a:gd name="T33" fmla="*/ 17 h 34"/>
                <a:gd name="T34" fmla="*/ 60 w 63"/>
                <a:gd name="T35" fmla="*/ 9 h 34"/>
                <a:gd name="T36" fmla="*/ 63 w 63"/>
                <a:gd name="T37" fmla="*/ 0 h 34"/>
                <a:gd name="T38" fmla="*/ 63 w 63"/>
                <a:gd name="T39" fmla="*/ 0 h 34"/>
                <a:gd name="T40" fmla="*/ 53 w 63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4"/>
                <a:gd name="T65" fmla="*/ 63 w 63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4">
                  <a:moveTo>
                    <a:pt x="53" y="0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49" y="12"/>
                  </a:lnTo>
                  <a:lnTo>
                    <a:pt x="44" y="16"/>
                  </a:lnTo>
                  <a:lnTo>
                    <a:pt x="37" y="18"/>
                  </a:lnTo>
                  <a:lnTo>
                    <a:pt x="29" y="21"/>
                  </a:lnTo>
                  <a:lnTo>
                    <a:pt x="19" y="22"/>
                  </a:lnTo>
                  <a:lnTo>
                    <a:pt x="9" y="25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19" y="30"/>
                  </a:lnTo>
                  <a:lnTo>
                    <a:pt x="29" y="29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17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3" name="Freeform 67"/>
            <p:cNvSpPr>
              <a:spLocks/>
            </p:cNvSpPr>
            <p:nvPr/>
          </p:nvSpPr>
          <p:spPr bwMode="auto">
            <a:xfrm>
              <a:off x="4657" y="2893"/>
              <a:ext cx="10" cy="204"/>
            </a:xfrm>
            <a:custGeom>
              <a:avLst/>
              <a:gdLst>
                <a:gd name="T0" fmla="*/ 0 w 10"/>
                <a:gd name="T1" fmla="*/ 0 h 204"/>
                <a:gd name="T2" fmla="*/ 0 w 10"/>
                <a:gd name="T3" fmla="*/ 0 h 204"/>
                <a:gd name="T4" fmla="*/ 0 w 10"/>
                <a:gd name="T5" fmla="*/ 204 h 204"/>
                <a:gd name="T6" fmla="*/ 10 w 10"/>
                <a:gd name="T7" fmla="*/ 204 h 204"/>
                <a:gd name="T8" fmla="*/ 10 w 10"/>
                <a:gd name="T9" fmla="*/ 0 h 204"/>
                <a:gd name="T10" fmla="*/ 10 w 10"/>
                <a:gd name="T11" fmla="*/ 0 h 204"/>
                <a:gd name="T12" fmla="*/ 0 w 10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4"/>
                <a:gd name="T23" fmla="*/ 10 w 10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4">
                  <a:moveTo>
                    <a:pt x="0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0" y="20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4" name="Freeform 68"/>
            <p:cNvSpPr>
              <a:spLocks/>
            </p:cNvSpPr>
            <p:nvPr/>
          </p:nvSpPr>
          <p:spPr bwMode="auto">
            <a:xfrm>
              <a:off x="4604" y="2860"/>
              <a:ext cx="63" cy="33"/>
            </a:xfrm>
            <a:custGeom>
              <a:avLst/>
              <a:gdLst>
                <a:gd name="T0" fmla="*/ 0 w 63"/>
                <a:gd name="T1" fmla="*/ 8 h 33"/>
                <a:gd name="T2" fmla="*/ 0 w 63"/>
                <a:gd name="T3" fmla="*/ 8 h 33"/>
                <a:gd name="T4" fmla="*/ 9 w 63"/>
                <a:gd name="T5" fmla="*/ 9 h 33"/>
                <a:gd name="T6" fmla="*/ 19 w 63"/>
                <a:gd name="T7" fmla="*/ 11 h 33"/>
                <a:gd name="T8" fmla="*/ 29 w 63"/>
                <a:gd name="T9" fmla="*/ 12 h 33"/>
                <a:gd name="T10" fmla="*/ 37 w 63"/>
                <a:gd name="T11" fmla="*/ 15 h 33"/>
                <a:gd name="T12" fmla="*/ 44 w 63"/>
                <a:gd name="T13" fmla="*/ 17 h 33"/>
                <a:gd name="T14" fmla="*/ 49 w 63"/>
                <a:gd name="T15" fmla="*/ 21 h 33"/>
                <a:gd name="T16" fmla="*/ 53 w 63"/>
                <a:gd name="T17" fmla="*/ 26 h 33"/>
                <a:gd name="T18" fmla="*/ 53 w 63"/>
                <a:gd name="T19" fmla="*/ 33 h 33"/>
                <a:gd name="T20" fmla="*/ 63 w 63"/>
                <a:gd name="T21" fmla="*/ 33 h 33"/>
                <a:gd name="T22" fmla="*/ 60 w 63"/>
                <a:gd name="T23" fmla="*/ 24 h 33"/>
                <a:gd name="T24" fmla="*/ 54 w 63"/>
                <a:gd name="T25" fmla="*/ 16 h 33"/>
                <a:gd name="T26" fmla="*/ 47 w 63"/>
                <a:gd name="T27" fmla="*/ 9 h 33"/>
                <a:gd name="T28" fmla="*/ 40 w 63"/>
                <a:gd name="T29" fmla="*/ 7 h 33"/>
                <a:gd name="T30" fmla="*/ 29 w 63"/>
                <a:gd name="T31" fmla="*/ 4 h 33"/>
                <a:gd name="T32" fmla="*/ 19 w 63"/>
                <a:gd name="T33" fmla="*/ 3 h 33"/>
                <a:gd name="T34" fmla="*/ 9 w 63"/>
                <a:gd name="T35" fmla="*/ 2 h 33"/>
                <a:gd name="T36" fmla="*/ 0 w 63"/>
                <a:gd name="T37" fmla="*/ 0 h 33"/>
                <a:gd name="T38" fmla="*/ 0 w 63"/>
                <a:gd name="T39" fmla="*/ 0 h 33"/>
                <a:gd name="T40" fmla="*/ 0 w 63"/>
                <a:gd name="T41" fmla="*/ 8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5"/>
                  </a:lnTo>
                  <a:lnTo>
                    <a:pt x="44" y="17"/>
                  </a:lnTo>
                  <a:lnTo>
                    <a:pt x="49" y="21"/>
                  </a:lnTo>
                  <a:lnTo>
                    <a:pt x="53" y="26"/>
                  </a:lnTo>
                  <a:lnTo>
                    <a:pt x="53" y="33"/>
                  </a:lnTo>
                  <a:lnTo>
                    <a:pt x="63" y="33"/>
                  </a:lnTo>
                  <a:lnTo>
                    <a:pt x="60" y="24"/>
                  </a:lnTo>
                  <a:lnTo>
                    <a:pt x="54" y="16"/>
                  </a:lnTo>
                  <a:lnTo>
                    <a:pt x="47" y="9"/>
                  </a:lnTo>
                  <a:lnTo>
                    <a:pt x="40" y="7"/>
                  </a:lnTo>
                  <a:lnTo>
                    <a:pt x="29" y="4"/>
                  </a:lnTo>
                  <a:lnTo>
                    <a:pt x="19" y="3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5" name="Freeform 69"/>
            <p:cNvSpPr>
              <a:spLocks/>
            </p:cNvSpPr>
            <p:nvPr/>
          </p:nvSpPr>
          <p:spPr bwMode="auto">
            <a:xfrm>
              <a:off x="4544" y="2831"/>
              <a:ext cx="60" cy="37"/>
            </a:xfrm>
            <a:custGeom>
              <a:avLst/>
              <a:gdLst>
                <a:gd name="T0" fmla="*/ 10 w 60"/>
                <a:gd name="T1" fmla="*/ 11 h 37"/>
                <a:gd name="T2" fmla="*/ 3 w 60"/>
                <a:gd name="T3" fmla="*/ 14 h 37"/>
                <a:gd name="T4" fmla="*/ 8 w 60"/>
                <a:gd name="T5" fmla="*/ 20 h 37"/>
                <a:gd name="T6" fmla="*/ 15 w 60"/>
                <a:gd name="T7" fmla="*/ 24 h 37"/>
                <a:gd name="T8" fmla="*/ 21 w 60"/>
                <a:gd name="T9" fmla="*/ 27 h 37"/>
                <a:gd name="T10" fmla="*/ 27 w 60"/>
                <a:gd name="T11" fmla="*/ 29 h 37"/>
                <a:gd name="T12" fmla="*/ 34 w 60"/>
                <a:gd name="T13" fmla="*/ 32 h 37"/>
                <a:gd name="T14" fmla="*/ 43 w 60"/>
                <a:gd name="T15" fmla="*/ 33 h 37"/>
                <a:gd name="T16" fmla="*/ 50 w 60"/>
                <a:gd name="T17" fmla="*/ 36 h 37"/>
                <a:gd name="T18" fmla="*/ 60 w 60"/>
                <a:gd name="T19" fmla="*/ 37 h 37"/>
                <a:gd name="T20" fmla="*/ 60 w 60"/>
                <a:gd name="T21" fmla="*/ 29 h 37"/>
                <a:gd name="T22" fmla="*/ 50 w 60"/>
                <a:gd name="T23" fmla="*/ 28 h 37"/>
                <a:gd name="T24" fmla="*/ 43 w 60"/>
                <a:gd name="T25" fmla="*/ 25 h 37"/>
                <a:gd name="T26" fmla="*/ 34 w 60"/>
                <a:gd name="T27" fmla="*/ 24 h 37"/>
                <a:gd name="T28" fmla="*/ 29 w 60"/>
                <a:gd name="T29" fmla="*/ 22 h 37"/>
                <a:gd name="T30" fmla="*/ 23 w 60"/>
                <a:gd name="T31" fmla="*/ 19 h 37"/>
                <a:gd name="T32" fmla="*/ 17 w 60"/>
                <a:gd name="T33" fmla="*/ 16 h 37"/>
                <a:gd name="T34" fmla="*/ 12 w 60"/>
                <a:gd name="T35" fmla="*/ 12 h 37"/>
                <a:gd name="T36" fmla="*/ 8 w 60"/>
                <a:gd name="T37" fmla="*/ 9 h 37"/>
                <a:gd name="T38" fmla="*/ 0 w 60"/>
                <a:gd name="T39" fmla="*/ 11 h 37"/>
                <a:gd name="T40" fmla="*/ 8 w 60"/>
                <a:gd name="T41" fmla="*/ 9 h 37"/>
                <a:gd name="T42" fmla="*/ 0 w 60"/>
                <a:gd name="T43" fmla="*/ 0 h 37"/>
                <a:gd name="T44" fmla="*/ 0 w 60"/>
                <a:gd name="T45" fmla="*/ 11 h 37"/>
                <a:gd name="T46" fmla="*/ 1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10" y="11"/>
                  </a:moveTo>
                  <a:lnTo>
                    <a:pt x="3" y="14"/>
                  </a:lnTo>
                  <a:lnTo>
                    <a:pt x="8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7" y="29"/>
                  </a:lnTo>
                  <a:lnTo>
                    <a:pt x="34" y="32"/>
                  </a:lnTo>
                  <a:lnTo>
                    <a:pt x="43" y="33"/>
                  </a:lnTo>
                  <a:lnTo>
                    <a:pt x="50" y="36"/>
                  </a:lnTo>
                  <a:lnTo>
                    <a:pt x="60" y="37"/>
                  </a:lnTo>
                  <a:lnTo>
                    <a:pt x="60" y="29"/>
                  </a:lnTo>
                  <a:lnTo>
                    <a:pt x="50" y="28"/>
                  </a:lnTo>
                  <a:lnTo>
                    <a:pt x="43" y="25"/>
                  </a:lnTo>
                  <a:lnTo>
                    <a:pt x="34" y="24"/>
                  </a:lnTo>
                  <a:lnTo>
                    <a:pt x="29" y="22"/>
                  </a:lnTo>
                  <a:lnTo>
                    <a:pt x="23" y="19"/>
                  </a:lnTo>
                  <a:lnTo>
                    <a:pt x="17" y="16"/>
                  </a:lnTo>
                  <a:lnTo>
                    <a:pt x="12" y="12"/>
                  </a:lnTo>
                  <a:lnTo>
                    <a:pt x="8" y="9"/>
                  </a:lnTo>
                  <a:lnTo>
                    <a:pt x="0" y="11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6" name="Freeform 70"/>
            <p:cNvSpPr>
              <a:spLocks/>
            </p:cNvSpPr>
            <p:nvPr/>
          </p:nvSpPr>
          <p:spPr bwMode="auto">
            <a:xfrm>
              <a:off x="4544" y="2842"/>
              <a:ext cx="10" cy="317"/>
            </a:xfrm>
            <a:custGeom>
              <a:avLst/>
              <a:gdLst>
                <a:gd name="T0" fmla="*/ 3 w 10"/>
                <a:gd name="T1" fmla="*/ 303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8 w 10"/>
                <a:gd name="T11" fmla="*/ 308 h 317"/>
                <a:gd name="T12" fmla="*/ 0 w 10"/>
                <a:gd name="T13" fmla="*/ 306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3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3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8" y="308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7" name="Freeform 71"/>
            <p:cNvSpPr>
              <a:spLocks/>
            </p:cNvSpPr>
            <p:nvPr/>
          </p:nvSpPr>
          <p:spPr bwMode="auto">
            <a:xfrm>
              <a:off x="4549" y="2560"/>
              <a:ext cx="113" cy="307"/>
            </a:xfrm>
            <a:custGeom>
              <a:avLst/>
              <a:gdLst>
                <a:gd name="T0" fmla="*/ 0 w 113"/>
                <a:gd name="T1" fmla="*/ 307 h 307"/>
                <a:gd name="T2" fmla="*/ 5 w 113"/>
                <a:gd name="T3" fmla="*/ 302 h 307"/>
                <a:gd name="T4" fmla="*/ 11 w 113"/>
                <a:gd name="T5" fmla="*/ 298 h 307"/>
                <a:gd name="T6" fmla="*/ 17 w 113"/>
                <a:gd name="T7" fmla="*/ 294 h 307"/>
                <a:gd name="T8" fmla="*/ 23 w 113"/>
                <a:gd name="T9" fmla="*/ 291 h 307"/>
                <a:gd name="T10" fmla="*/ 29 w 113"/>
                <a:gd name="T11" fmla="*/ 290 h 307"/>
                <a:gd name="T12" fmla="*/ 38 w 113"/>
                <a:gd name="T13" fmla="*/ 289 h 307"/>
                <a:gd name="T14" fmla="*/ 45 w 113"/>
                <a:gd name="T15" fmla="*/ 286 h 307"/>
                <a:gd name="T16" fmla="*/ 55 w 113"/>
                <a:gd name="T17" fmla="*/ 285 h 307"/>
                <a:gd name="T18" fmla="*/ 64 w 113"/>
                <a:gd name="T19" fmla="*/ 283 h 307"/>
                <a:gd name="T20" fmla="*/ 74 w 113"/>
                <a:gd name="T21" fmla="*/ 281 h 307"/>
                <a:gd name="T22" fmla="*/ 84 w 113"/>
                <a:gd name="T23" fmla="*/ 280 h 307"/>
                <a:gd name="T24" fmla="*/ 93 w 113"/>
                <a:gd name="T25" fmla="*/ 277 h 307"/>
                <a:gd name="T26" fmla="*/ 101 w 113"/>
                <a:gd name="T27" fmla="*/ 274 h 307"/>
                <a:gd name="T28" fmla="*/ 107 w 113"/>
                <a:gd name="T29" fmla="*/ 269 h 307"/>
                <a:gd name="T30" fmla="*/ 112 w 113"/>
                <a:gd name="T31" fmla="*/ 264 h 307"/>
                <a:gd name="T32" fmla="*/ 113 w 113"/>
                <a:gd name="T33" fmla="*/ 256 h 307"/>
                <a:gd name="T34" fmla="*/ 113 w 113"/>
                <a:gd name="T35" fmla="*/ 51 h 307"/>
                <a:gd name="T36" fmla="*/ 112 w 113"/>
                <a:gd name="T37" fmla="*/ 43 h 307"/>
                <a:gd name="T38" fmla="*/ 107 w 113"/>
                <a:gd name="T39" fmla="*/ 38 h 307"/>
                <a:gd name="T40" fmla="*/ 101 w 113"/>
                <a:gd name="T41" fmla="*/ 32 h 307"/>
                <a:gd name="T42" fmla="*/ 93 w 113"/>
                <a:gd name="T43" fmla="*/ 30 h 307"/>
                <a:gd name="T44" fmla="*/ 84 w 113"/>
                <a:gd name="T45" fmla="*/ 27 h 307"/>
                <a:gd name="T46" fmla="*/ 74 w 113"/>
                <a:gd name="T47" fmla="*/ 26 h 307"/>
                <a:gd name="T48" fmla="*/ 64 w 113"/>
                <a:gd name="T49" fmla="*/ 23 h 307"/>
                <a:gd name="T50" fmla="*/ 55 w 113"/>
                <a:gd name="T51" fmla="*/ 22 h 307"/>
                <a:gd name="T52" fmla="*/ 45 w 113"/>
                <a:gd name="T53" fmla="*/ 21 h 307"/>
                <a:gd name="T54" fmla="*/ 38 w 113"/>
                <a:gd name="T55" fmla="*/ 18 h 307"/>
                <a:gd name="T56" fmla="*/ 29 w 113"/>
                <a:gd name="T57" fmla="*/ 17 h 307"/>
                <a:gd name="T58" fmla="*/ 23 w 113"/>
                <a:gd name="T59" fmla="*/ 14 h 307"/>
                <a:gd name="T60" fmla="*/ 17 w 113"/>
                <a:gd name="T61" fmla="*/ 13 h 307"/>
                <a:gd name="T62" fmla="*/ 11 w 113"/>
                <a:gd name="T63" fmla="*/ 9 h 307"/>
                <a:gd name="T64" fmla="*/ 5 w 113"/>
                <a:gd name="T65" fmla="*/ 5 h 307"/>
                <a:gd name="T66" fmla="*/ 0 w 113"/>
                <a:gd name="T67" fmla="*/ 0 h 307"/>
                <a:gd name="T68" fmla="*/ 0 w 113"/>
                <a:gd name="T69" fmla="*/ 30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7"/>
                <a:gd name="T107" fmla="*/ 113 w 113"/>
                <a:gd name="T108" fmla="*/ 307 h 3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7">
                  <a:moveTo>
                    <a:pt x="0" y="307"/>
                  </a:moveTo>
                  <a:lnTo>
                    <a:pt x="5" y="302"/>
                  </a:lnTo>
                  <a:lnTo>
                    <a:pt x="11" y="298"/>
                  </a:lnTo>
                  <a:lnTo>
                    <a:pt x="17" y="294"/>
                  </a:lnTo>
                  <a:lnTo>
                    <a:pt x="23" y="291"/>
                  </a:lnTo>
                  <a:lnTo>
                    <a:pt x="29" y="290"/>
                  </a:lnTo>
                  <a:lnTo>
                    <a:pt x="38" y="289"/>
                  </a:lnTo>
                  <a:lnTo>
                    <a:pt x="45" y="286"/>
                  </a:lnTo>
                  <a:lnTo>
                    <a:pt x="55" y="285"/>
                  </a:lnTo>
                  <a:lnTo>
                    <a:pt x="64" y="283"/>
                  </a:lnTo>
                  <a:lnTo>
                    <a:pt x="74" y="281"/>
                  </a:lnTo>
                  <a:lnTo>
                    <a:pt x="84" y="280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4"/>
                  </a:lnTo>
                  <a:lnTo>
                    <a:pt x="113" y="256"/>
                  </a:lnTo>
                  <a:lnTo>
                    <a:pt x="113" y="51"/>
                  </a:lnTo>
                  <a:lnTo>
                    <a:pt x="112" y="43"/>
                  </a:lnTo>
                  <a:lnTo>
                    <a:pt x="107" y="38"/>
                  </a:lnTo>
                  <a:lnTo>
                    <a:pt x="101" y="32"/>
                  </a:lnTo>
                  <a:lnTo>
                    <a:pt x="93" y="30"/>
                  </a:lnTo>
                  <a:lnTo>
                    <a:pt x="84" y="27"/>
                  </a:lnTo>
                  <a:lnTo>
                    <a:pt x="74" y="26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3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8" name="Freeform 72"/>
            <p:cNvSpPr>
              <a:spLocks/>
            </p:cNvSpPr>
            <p:nvPr/>
          </p:nvSpPr>
          <p:spPr bwMode="auto">
            <a:xfrm>
              <a:off x="4547" y="2841"/>
              <a:ext cx="57" cy="28"/>
            </a:xfrm>
            <a:custGeom>
              <a:avLst/>
              <a:gdLst>
                <a:gd name="T0" fmla="*/ 57 w 57"/>
                <a:gd name="T1" fmla="*/ 0 h 28"/>
                <a:gd name="T2" fmla="*/ 57 w 57"/>
                <a:gd name="T3" fmla="*/ 0 h 28"/>
                <a:gd name="T4" fmla="*/ 47 w 57"/>
                <a:gd name="T5" fmla="*/ 1 h 28"/>
                <a:gd name="T6" fmla="*/ 40 w 57"/>
                <a:gd name="T7" fmla="*/ 4 h 28"/>
                <a:gd name="T8" fmla="*/ 31 w 57"/>
                <a:gd name="T9" fmla="*/ 5 h 28"/>
                <a:gd name="T10" fmla="*/ 24 w 57"/>
                <a:gd name="T11" fmla="*/ 6 h 28"/>
                <a:gd name="T12" fmla="*/ 18 w 57"/>
                <a:gd name="T13" fmla="*/ 9 h 28"/>
                <a:gd name="T14" fmla="*/ 11 w 57"/>
                <a:gd name="T15" fmla="*/ 13 h 28"/>
                <a:gd name="T16" fmla="*/ 5 w 57"/>
                <a:gd name="T17" fmla="*/ 17 h 28"/>
                <a:gd name="T18" fmla="*/ 0 w 57"/>
                <a:gd name="T19" fmla="*/ 23 h 28"/>
                <a:gd name="T20" fmla="*/ 5 w 57"/>
                <a:gd name="T21" fmla="*/ 28 h 28"/>
                <a:gd name="T22" fmla="*/ 9 w 57"/>
                <a:gd name="T23" fmla="*/ 24 h 28"/>
                <a:gd name="T24" fmla="*/ 15 w 57"/>
                <a:gd name="T25" fmla="*/ 21 h 28"/>
                <a:gd name="T26" fmla="*/ 20 w 57"/>
                <a:gd name="T27" fmla="*/ 17 h 28"/>
                <a:gd name="T28" fmla="*/ 26 w 57"/>
                <a:gd name="T29" fmla="*/ 14 h 28"/>
                <a:gd name="T30" fmla="*/ 31 w 57"/>
                <a:gd name="T31" fmla="*/ 13 h 28"/>
                <a:gd name="T32" fmla="*/ 40 w 57"/>
                <a:gd name="T33" fmla="*/ 12 h 28"/>
                <a:gd name="T34" fmla="*/ 47 w 57"/>
                <a:gd name="T35" fmla="*/ 9 h 28"/>
                <a:gd name="T36" fmla="*/ 57 w 57"/>
                <a:gd name="T37" fmla="*/ 8 h 28"/>
                <a:gd name="T38" fmla="*/ 57 w 57"/>
                <a:gd name="T39" fmla="*/ 8 h 28"/>
                <a:gd name="T40" fmla="*/ 57 w 57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8"/>
                <a:gd name="T65" fmla="*/ 57 w 5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8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5" y="28"/>
                  </a:lnTo>
                  <a:lnTo>
                    <a:pt x="9" y="24"/>
                  </a:lnTo>
                  <a:lnTo>
                    <a:pt x="15" y="21"/>
                  </a:lnTo>
                  <a:lnTo>
                    <a:pt x="20" y="17"/>
                  </a:lnTo>
                  <a:lnTo>
                    <a:pt x="26" y="14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9" name="Freeform 73"/>
            <p:cNvSpPr>
              <a:spLocks/>
            </p:cNvSpPr>
            <p:nvPr/>
          </p:nvSpPr>
          <p:spPr bwMode="auto">
            <a:xfrm>
              <a:off x="4604" y="2816"/>
              <a:ext cx="63" cy="33"/>
            </a:xfrm>
            <a:custGeom>
              <a:avLst/>
              <a:gdLst>
                <a:gd name="T0" fmla="*/ 53 w 63"/>
                <a:gd name="T1" fmla="*/ 0 h 33"/>
                <a:gd name="T2" fmla="*/ 53 w 63"/>
                <a:gd name="T3" fmla="*/ 0 h 33"/>
                <a:gd name="T4" fmla="*/ 53 w 63"/>
                <a:gd name="T5" fmla="*/ 7 h 33"/>
                <a:gd name="T6" fmla="*/ 49 w 63"/>
                <a:gd name="T7" fmla="*/ 11 h 33"/>
                <a:gd name="T8" fmla="*/ 44 w 63"/>
                <a:gd name="T9" fmla="*/ 15 h 33"/>
                <a:gd name="T10" fmla="*/ 37 w 63"/>
                <a:gd name="T11" fmla="*/ 17 h 33"/>
                <a:gd name="T12" fmla="*/ 29 w 63"/>
                <a:gd name="T13" fmla="*/ 20 h 33"/>
                <a:gd name="T14" fmla="*/ 19 w 63"/>
                <a:gd name="T15" fmla="*/ 21 h 33"/>
                <a:gd name="T16" fmla="*/ 9 w 63"/>
                <a:gd name="T17" fmla="*/ 24 h 33"/>
                <a:gd name="T18" fmla="*/ 0 w 63"/>
                <a:gd name="T19" fmla="*/ 25 h 33"/>
                <a:gd name="T20" fmla="*/ 0 w 63"/>
                <a:gd name="T21" fmla="*/ 33 h 33"/>
                <a:gd name="T22" fmla="*/ 9 w 63"/>
                <a:gd name="T23" fmla="*/ 31 h 33"/>
                <a:gd name="T24" fmla="*/ 19 w 63"/>
                <a:gd name="T25" fmla="*/ 29 h 33"/>
                <a:gd name="T26" fmla="*/ 29 w 63"/>
                <a:gd name="T27" fmla="*/ 27 h 33"/>
                <a:gd name="T28" fmla="*/ 40 w 63"/>
                <a:gd name="T29" fmla="*/ 25 h 33"/>
                <a:gd name="T30" fmla="*/ 47 w 63"/>
                <a:gd name="T31" fmla="*/ 22 h 33"/>
                <a:gd name="T32" fmla="*/ 54 w 63"/>
                <a:gd name="T33" fmla="*/ 16 h 33"/>
                <a:gd name="T34" fmla="*/ 60 w 63"/>
                <a:gd name="T35" fmla="*/ 9 h 33"/>
                <a:gd name="T36" fmla="*/ 63 w 63"/>
                <a:gd name="T37" fmla="*/ 0 h 33"/>
                <a:gd name="T38" fmla="*/ 63 w 63"/>
                <a:gd name="T39" fmla="*/ 0 h 33"/>
                <a:gd name="T40" fmla="*/ 5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53" y="0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7"/>
                  </a:lnTo>
                  <a:lnTo>
                    <a:pt x="29" y="20"/>
                  </a:lnTo>
                  <a:lnTo>
                    <a:pt x="19" y="21"/>
                  </a:lnTo>
                  <a:lnTo>
                    <a:pt x="9" y="24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7"/>
                  </a:lnTo>
                  <a:lnTo>
                    <a:pt x="40" y="25"/>
                  </a:lnTo>
                  <a:lnTo>
                    <a:pt x="47" y="22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10" name="Freeform 74"/>
            <p:cNvSpPr>
              <a:spLocks/>
            </p:cNvSpPr>
            <p:nvPr/>
          </p:nvSpPr>
          <p:spPr bwMode="auto">
            <a:xfrm>
              <a:off x="4657" y="2611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11" name="Freeform 75"/>
            <p:cNvSpPr>
              <a:spLocks/>
            </p:cNvSpPr>
            <p:nvPr/>
          </p:nvSpPr>
          <p:spPr bwMode="auto">
            <a:xfrm>
              <a:off x="4604" y="2578"/>
              <a:ext cx="63" cy="33"/>
            </a:xfrm>
            <a:custGeom>
              <a:avLst/>
              <a:gdLst>
                <a:gd name="T0" fmla="*/ 0 w 63"/>
                <a:gd name="T1" fmla="*/ 8 h 33"/>
                <a:gd name="T2" fmla="*/ 0 w 63"/>
                <a:gd name="T3" fmla="*/ 8 h 33"/>
                <a:gd name="T4" fmla="*/ 9 w 63"/>
                <a:gd name="T5" fmla="*/ 9 h 33"/>
                <a:gd name="T6" fmla="*/ 19 w 63"/>
                <a:gd name="T7" fmla="*/ 12 h 33"/>
                <a:gd name="T8" fmla="*/ 29 w 63"/>
                <a:gd name="T9" fmla="*/ 13 h 33"/>
                <a:gd name="T10" fmla="*/ 37 w 63"/>
                <a:gd name="T11" fmla="*/ 16 h 33"/>
                <a:gd name="T12" fmla="*/ 44 w 63"/>
                <a:gd name="T13" fmla="*/ 18 h 33"/>
                <a:gd name="T14" fmla="*/ 49 w 63"/>
                <a:gd name="T15" fmla="*/ 22 h 33"/>
                <a:gd name="T16" fmla="*/ 53 w 63"/>
                <a:gd name="T17" fmla="*/ 26 h 33"/>
                <a:gd name="T18" fmla="*/ 53 w 63"/>
                <a:gd name="T19" fmla="*/ 33 h 33"/>
                <a:gd name="T20" fmla="*/ 63 w 63"/>
                <a:gd name="T21" fmla="*/ 33 h 33"/>
                <a:gd name="T22" fmla="*/ 60 w 63"/>
                <a:gd name="T23" fmla="*/ 24 h 33"/>
                <a:gd name="T24" fmla="*/ 54 w 63"/>
                <a:gd name="T25" fmla="*/ 17 h 33"/>
                <a:gd name="T26" fmla="*/ 47 w 63"/>
                <a:gd name="T27" fmla="*/ 11 h 33"/>
                <a:gd name="T28" fmla="*/ 40 w 63"/>
                <a:gd name="T29" fmla="*/ 8 h 33"/>
                <a:gd name="T30" fmla="*/ 29 w 63"/>
                <a:gd name="T31" fmla="*/ 5 h 33"/>
                <a:gd name="T32" fmla="*/ 19 w 63"/>
                <a:gd name="T33" fmla="*/ 4 h 33"/>
                <a:gd name="T34" fmla="*/ 9 w 63"/>
                <a:gd name="T35" fmla="*/ 2 h 33"/>
                <a:gd name="T36" fmla="*/ 0 w 63"/>
                <a:gd name="T37" fmla="*/ 0 h 33"/>
                <a:gd name="T38" fmla="*/ 0 w 63"/>
                <a:gd name="T39" fmla="*/ 0 h 33"/>
                <a:gd name="T40" fmla="*/ 0 w 63"/>
                <a:gd name="T41" fmla="*/ 8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2"/>
                  </a:lnTo>
                  <a:lnTo>
                    <a:pt x="29" y="13"/>
                  </a:lnTo>
                  <a:lnTo>
                    <a:pt x="37" y="16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3" y="33"/>
                  </a:lnTo>
                  <a:lnTo>
                    <a:pt x="63" y="33"/>
                  </a:lnTo>
                  <a:lnTo>
                    <a:pt x="60" y="24"/>
                  </a:lnTo>
                  <a:lnTo>
                    <a:pt x="54" y="17"/>
                  </a:lnTo>
                  <a:lnTo>
                    <a:pt x="47" y="11"/>
                  </a:lnTo>
                  <a:lnTo>
                    <a:pt x="40" y="8"/>
                  </a:lnTo>
                  <a:lnTo>
                    <a:pt x="29" y="5"/>
                  </a:lnTo>
                  <a:lnTo>
                    <a:pt x="19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12" name="Freeform 76"/>
            <p:cNvSpPr>
              <a:spLocks/>
            </p:cNvSpPr>
            <p:nvPr/>
          </p:nvSpPr>
          <p:spPr bwMode="auto">
            <a:xfrm>
              <a:off x="4544" y="2547"/>
              <a:ext cx="60" cy="39"/>
            </a:xfrm>
            <a:custGeom>
              <a:avLst/>
              <a:gdLst>
                <a:gd name="T0" fmla="*/ 10 w 60"/>
                <a:gd name="T1" fmla="*/ 13 h 39"/>
                <a:gd name="T2" fmla="*/ 3 w 60"/>
                <a:gd name="T3" fmla="*/ 16 h 39"/>
                <a:gd name="T4" fmla="*/ 8 w 60"/>
                <a:gd name="T5" fmla="*/ 22 h 39"/>
                <a:gd name="T6" fmla="*/ 14 w 60"/>
                <a:gd name="T7" fmla="*/ 26 h 39"/>
                <a:gd name="T8" fmla="*/ 21 w 60"/>
                <a:gd name="T9" fmla="*/ 30 h 39"/>
                <a:gd name="T10" fmla="*/ 27 w 60"/>
                <a:gd name="T11" fmla="*/ 31 h 39"/>
                <a:gd name="T12" fmla="*/ 34 w 60"/>
                <a:gd name="T13" fmla="*/ 34 h 39"/>
                <a:gd name="T14" fmla="*/ 43 w 60"/>
                <a:gd name="T15" fmla="*/ 35 h 39"/>
                <a:gd name="T16" fmla="*/ 50 w 60"/>
                <a:gd name="T17" fmla="*/ 38 h 39"/>
                <a:gd name="T18" fmla="*/ 60 w 60"/>
                <a:gd name="T19" fmla="*/ 39 h 39"/>
                <a:gd name="T20" fmla="*/ 60 w 60"/>
                <a:gd name="T21" fmla="*/ 31 h 39"/>
                <a:gd name="T22" fmla="*/ 50 w 60"/>
                <a:gd name="T23" fmla="*/ 30 h 39"/>
                <a:gd name="T24" fmla="*/ 43 w 60"/>
                <a:gd name="T25" fmla="*/ 27 h 39"/>
                <a:gd name="T26" fmla="*/ 34 w 60"/>
                <a:gd name="T27" fmla="*/ 26 h 39"/>
                <a:gd name="T28" fmla="*/ 29 w 60"/>
                <a:gd name="T29" fmla="*/ 23 h 39"/>
                <a:gd name="T30" fmla="*/ 23 w 60"/>
                <a:gd name="T31" fmla="*/ 22 h 39"/>
                <a:gd name="T32" fmla="*/ 18 w 60"/>
                <a:gd name="T33" fmla="*/ 18 h 39"/>
                <a:gd name="T34" fmla="*/ 12 w 60"/>
                <a:gd name="T35" fmla="*/ 14 h 39"/>
                <a:gd name="T36" fmla="*/ 8 w 60"/>
                <a:gd name="T37" fmla="*/ 11 h 39"/>
                <a:gd name="T38" fmla="*/ 0 w 60"/>
                <a:gd name="T39" fmla="*/ 13 h 39"/>
                <a:gd name="T40" fmla="*/ 8 w 60"/>
                <a:gd name="T41" fmla="*/ 11 h 39"/>
                <a:gd name="T42" fmla="*/ 0 w 60"/>
                <a:gd name="T43" fmla="*/ 0 h 39"/>
                <a:gd name="T44" fmla="*/ 0 w 60"/>
                <a:gd name="T45" fmla="*/ 13 h 39"/>
                <a:gd name="T46" fmla="*/ 10 w 60"/>
                <a:gd name="T47" fmla="*/ 13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9"/>
                <a:gd name="T74" fmla="*/ 60 w 60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9">
                  <a:moveTo>
                    <a:pt x="10" y="13"/>
                  </a:moveTo>
                  <a:lnTo>
                    <a:pt x="3" y="16"/>
                  </a:lnTo>
                  <a:lnTo>
                    <a:pt x="8" y="22"/>
                  </a:lnTo>
                  <a:lnTo>
                    <a:pt x="14" y="26"/>
                  </a:lnTo>
                  <a:lnTo>
                    <a:pt x="21" y="30"/>
                  </a:lnTo>
                  <a:lnTo>
                    <a:pt x="27" y="31"/>
                  </a:lnTo>
                  <a:lnTo>
                    <a:pt x="34" y="34"/>
                  </a:lnTo>
                  <a:lnTo>
                    <a:pt x="43" y="35"/>
                  </a:lnTo>
                  <a:lnTo>
                    <a:pt x="50" y="38"/>
                  </a:lnTo>
                  <a:lnTo>
                    <a:pt x="60" y="39"/>
                  </a:lnTo>
                  <a:lnTo>
                    <a:pt x="60" y="31"/>
                  </a:lnTo>
                  <a:lnTo>
                    <a:pt x="50" y="30"/>
                  </a:lnTo>
                  <a:lnTo>
                    <a:pt x="43" y="27"/>
                  </a:lnTo>
                  <a:lnTo>
                    <a:pt x="34" y="26"/>
                  </a:lnTo>
                  <a:lnTo>
                    <a:pt x="29" y="23"/>
                  </a:lnTo>
                  <a:lnTo>
                    <a:pt x="23" y="22"/>
                  </a:lnTo>
                  <a:lnTo>
                    <a:pt x="18" y="18"/>
                  </a:lnTo>
                  <a:lnTo>
                    <a:pt x="12" y="14"/>
                  </a:lnTo>
                  <a:lnTo>
                    <a:pt x="8" y="11"/>
                  </a:lnTo>
                  <a:lnTo>
                    <a:pt x="0" y="13"/>
                  </a:lnTo>
                  <a:lnTo>
                    <a:pt x="8" y="11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13" name="Freeform 77"/>
            <p:cNvSpPr>
              <a:spLocks/>
            </p:cNvSpPr>
            <p:nvPr/>
          </p:nvSpPr>
          <p:spPr bwMode="auto">
            <a:xfrm>
              <a:off x="4544" y="2560"/>
              <a:ext cx="10" cy="320"/>
            </a:xfrm>
            <a:custGeom>
              <a:avLst/>
              <a:gdLst>
                <a:gd name="T0" fmla="*/ 3 w 10"/>
                <a:gd name="T1" fmla="*/ 304 h 320"/>
                <a:gd name="T2" fmla="*/ 10 w 10"/>
                <a:gd name="T3" fmla="*/ 307 h 320"/>
                <a:gd name="T4" fmla="*/ 10 w 10"/>
                <a:gd name="T5" fmla="*/ 0 h 320"/>
                <a:gd name="T6" fmla="*/ 0 w 10"/>
                <a:gd name="T7" fmla="*/ 0 h 320"/>
                <a:gd name="T8" fmla="*/ 0 w 10"/>
                <a:gd name="T9" fmla="*/ 307 h 320"/>
                <a:gd name="T10" fmla="*/ 8 w 10"/>
                <a:gd name="T11" fmla="*/ 309 h 320"/>
                <a:gd name="T12" fmla="*/ 0 w 10"/>
                <a:gd name="T13" fmla="*/ 307 h 320"/>
                <a:gd name="T14" fmla="*/ 0 w 10"/>
                <a:gd name="T15" fmla="*/ 320 h 320"/>
                <a:gd name="T16" fmla="*/ 8 w 10"/>
                <a:gd name="T17" fmla="*/ 309 h 320"/>
                <a:gd name="T18" fmla="*/ 3 w 10"/>
                <a:gd name="T19" fmla="*/ 304 h 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20"/>
                <a:gd name="T32" fmla="*/ 10 w 10"/>
                <a:gd name="T33" fmla="*/ 320 h 3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20">
                  <a:moveTo>
                    <a:pt x="3" y="304"/>
                  </a:moveTo>
                  <a:lnTo>
                    <a:pt x="10" y="30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8" y="309"/>
                  </a:lnTo>
                  <a:lnTo>
                    <a:pt x="0" y="307"/>
                  </a:lnTo>
                  <a:lnTo>
                    <a:pt x="0" y="320"/>
                  </a:lnTo>
                  <a:lnTo>
                    <a:pt x="8" y="309"/>
                  </a:lnTo>
                  <a:lnTo>
                    <a:pt x="3" y="3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14" name="Freeform 78"/>
            <p:cNvSpPr>
              <a:spLocks/>
            </p:cNvSpPr>
            <p:nvPr/>
          </p:nvSpPr>
          <p:spPr bwMode="auto">
            <a:xfrm>
              <a:off x="4549" y="2278"/>
              <a:ext cx="113" cy="304"/>
            </a:xfrm>
            <a:custGeom>
              <a:avLst/>
              <a:gdLst>
                <a:gd name="T0" fmla="*/ 0 w 113"/>
                <a:gd name="T1" fmla="*/ 304 h 304"/>
                <a:gd name="T2" fmla="*/ 5 w 113"/>
                <a:gd name="T3" fmla="*/ 299 h 304"/>
                <a:gd name="T4" fmla="*/ 11 w 113"/>
                <a:gd name="T5" fmla="*/ 295 h 304"/>
                <a:gd name="T6" fmla="*/ 17 w 113"/>
                <a:gd name="T7" fmla="*/ 292 h 304"/>
                <a:gd name="T8" fmla="*/ 23 w 113"/>
                <a:gd name="T9" fmla="*/ 290 h 304"/>
                <a:gd name="T10" fmla="*/ 29 w 113"/>
                <a:gd name="T11" fmla="*/ 287 h 304"/>
                <a:gd name="T12" fmla="*/ 38 w 113"/>
                <a:gd name="T13" fmla="*/ 286 h 304"/>
                <a:gd name="T14" fmla="*/ 45 w 113"/>
                <a:gd name="T15" fmla="*/ 283 h 304"/>
                <a:gd name="T16" fmla="*/ 55 w 113"/>
                <a:gd name="T17" fmla="*/ 282 h 304"/>
                <a:gd name="T18" fmla="*/ 64 w 113"/>
                <a:gd name="T19" fmla="*/ 281 h 304"/>
                <a:gd name="T20" fmla="*/ 74 w 113"/>
                <a:gd name="T21" fmla="*/ 280 h 304"/>
                <a:gd name="T22" fmla="*/ 84 w 113"/>
                <a:gd name="T23" fmla="*/ 278 h 304"/>
                <a:gd name="T24" fmla="*/ 93 w 113"/>
                <a:gd name="T25" fmla="*/ 276 h 304"/>
                <a:gd name="T26" fmla="*/ 101 w 113"/>
                <a:gd name="T27" fmla="*/ 273 h 304"/>
                <a:gd name="T28" fmla="*/ 107 w 113"/>
                <a:gd name="T29" fmla="*/ 268 h 304"/>
                <a:gd name="T30" fmla="*/ 112 w 113"/>
                <a:gd name="T31" fmla="*/ 261 h 304"/>
                <a:gd name="T32" fmla="*/ 113 w 113"/>
                <a:gd name="T33" fmla="*/ 254 h 304"/>
                <a:gd name="T34" fmla="*/ 113 w 113"/>
                <a:gd name="T35" fmla="*/ 49 h 304"/>
                <a:gd name="T36" fmla="*/ 112 w 113"/>
                <a:gd name="T37" fmla="*/ 41 h 304"/>
                <a:gd name="T38" fmla="*/ 107 w 113"/>
                <a:gd name="T39" fmla="*/ 36 h 304"/>
                <a:gd name="T40" fmla="*/ 101 w 113"/>
                <a:gd name="T41" fmla="*/ 31 h 304"/>
                <a:gd name="T42" fmla="*/ 93 w 113"/>
                <a:gd name="T43" fmla="*/ 29 h 304"/>
                <a:gd name="T44" fmla="*/ 84 w 113"/>
                <a:gd name="T45" fmla="*/ 26 h 304"/>
                <a:gd name="T46" fmla="*/ 74 w 113"/>
                <a:gd name="T47" fmla="*/ 25 h 304"/>
                <a:gd name="T48" fmla="*/ 64 w 113"/>
                <a:gd name="T49" fmla="*/ 23 h 304"/>
                <a:gd name="T50" fmla="*/ 55 w 113"/>
                <a:gd name="T51" fmla="*/ 22 h 304"/>
                <a:gd name="T52" fmla="*/ 45 w 113"/>
                <a:gd name="T53" fmla="*/ 21 h 304"/>
                <a:gd name="T54" fmla="*/ 38 w 113"/>
                <a:gd name="T55" fmla="*/ 18 h 304"/>
                <a:gd name="T56" fmla="*/ 29 w 113"/>
                <a:gd name="T57" fmla="*/ 17 h 304"/>
                <a:gd name="T58" fmla="*/ 23 w 113"/>
                <a:gd name="T59" fmla="*/ 14 h 304"/>
                <a:gd name="T60" fmla="*/ 17 w 113"/>
                <a:gd name="T61" fmla="*/ 12 h 304"/>
                <a:gd name="T62" fmla="*/ 11 w 113"/>
                <a:gd name="T63" fmla="*/ 9 h 304"/>
                <a:gd name="T64" fmla="*/ 5 w 113"/>
                <a:gd name="T65" fmla="*/ 5 h 304"/>
                <a:gd name="T66" fmla="*/ 0 w 113"/>
                <a:gd name="T67" fmla="*/ 0 h 304"/>
                <a:gd name="T68" fmla="*/ 0 w 113"/>
                <a:gd name="T69" fmla="*/ 304 h 3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4"/>
                <a:gd name="T107" fmla="*/ 113 w 113"/>
                <a:gd name="T108" fmla="*/ 304 h 3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4">
                  <a:moveTo>
                    <a:pt x="0" y="304"/>
                  </a:moveTo>
                  <a:lnTo>
                    <a:pt x="5" y="299"/>
                  </a:lnTo>
                  <a:lnTo>
                    <a:pt x="11" y="295"/>
                  </a:lnTo>
                  <a:lnTo>
                    <a:pt x="17" y="292"/>
                  </a:lnTo>
                  <a:lnTo>
                    <a:pt x="23" y="290"/>
                  </a:lnTo>
                  <a:lnTo>
                    <a:pt x="29" y="287"/>
                  </a:lnTo>
                  <a:lnTo>
                    <a:pt x="38" y="286"/>
                  </a:lnTo>
                  <a:lnTo>
                    <a:pt x="45" y="283"/>
                  </a:lnTo>
                  <a:lnTo>
                    <a:pt x="55" y="282"/>
                  </a:lnTo>
                  <a:lnTo>
                    <a:pt x="64" y="281"/>
                  </a:lnTo>
                  <a:lnTo>
                    <a:pt x="74" y="280"/>
                  </a:lnTo>
                  <a:lnTo>
                    <a:pt x="84" y="278"/>
                  </a:lnTo>
                  <a:lnTo>
                    <a:pt x="93" y="276"/>
                  </a:lnTo>
                  <a:lnTo>
                    <a:pt x="101" y="273"/>
                  </a:lnTo>
                  <a:lnTo>
                    <a:pt x="107" y="268"/>
                  </a:lnTo>
                  <a:lnTo>
                    <a:pt x="112" y="261"/>
                  </a:lnTo>
                  <a:lnTo>
                    <a:pt x="113" y="254"/>
                  </a:lnTo>
                  <a:lnTo>
                    <a:pt x="113" y="49"/>
                  </a:lnTo>
                  <a:lnTo>
                    <a:pt x="112" y="41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9"/>
                  </a:lnTo>
                  <a:lnTo>
                    <a:pt x="84" y="26"/>
                  </a:lnTo>
                  <a:lnTo>
                    <a:pt x="74" y="25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2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15" name="Freeform 79"/>
            <p:cNvSpPr>
              <a:spLocks/>
            </p:cNvSpPr>
            <p:nvPr/>
          </p:nvSpPr>
          <p:spPr bwMode="auto">
            <a:xfrm>
              <a:off x="4547" y="2556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2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4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16" name="Freeform 80"/>
            <p:cNvSpPr>
              <a:spLocks/>
            </p:cNvSpPr>
            <p:nvPr/>
          </p:nvSpPr>
          <p:spPr bwMode="auto">
            <a:xfrm>
              <a:off x="4604" y="2532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1 h 32"/>
                <a:gd name="T8" fmla="*/ 44 w 63"/>
                <a:gd name="T9" fmla="*/ 15 h 32"/>
                <a:gd name="T10" fmla="*/ 37 w 63"/>
                <a:gd name="T11" fmla="*/ 18 h 32"/>
                <a:gd name="T12" fmla="*/ 29 w 63"/>
                <a:gd name="T13" fmla="*/ 20 h 32"/>
                <a:gd name="T14" fmla="*/ 19 w 63"/>
                <a:gd name="T15" fmla="*/ 22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9 h 32"/>
                <a:gd name="T26" fmla="*/ 29 w 63"/>
                <a:gd name="T27" fmla="*/ 28 h 32"/>
                <a:gd name="T28" fmla="*/ 40 w 63"/>
                <a:gd name="T29" fmla="*/ 26 h 32"/>
                <a:gd name="T30" fmla="*/ 47 w 63"/>
                <a:gd name="T31" fmla="*/ 23 h 32"/>
                <a:gd name="T32" fmla="*/ 54 w 63"/>
                <a:gd name="T33" fmla="*/ 16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8"/>
                  </a:lnTo>
                  <a:lnTo>
                    <a:pt x="29" y="20"/>
                  </a:lnTo>
                  <a:lnTo>
                    <a:pt x="19" y="22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8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17" name="Freeform 81"/>
            <p:cNvSpPr>
              <a:spLocks/>
            </p:cNvSpPr>
            <p:nvPr/>
          </p:nvSpPr>
          <p:spPr bwMode="auto">
            <a:xfrm>
              <a:off x="4657" y="2327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18" name="Freeform 82"/>
            <p:cNvSpPr>
              <a:spLocks/>
            </p:cNvSpPr>
            <p:nvPr/>
          </p:nvSpPr>
          <p:spPr bwMode="auto">
            <a:xfrm>
              <a:off x="4604" y="2296"/>
              <a:ext cx="63" cy="31"/>
            </a:xfrm>
            <a:custGeom>
              <a:avLst/>
              <a:gdLst>
                <a:gd name="T0" fmla="*/ 0 w 63"/>
                <a:gd name="T1" fmla="*/ 8 h 31"/>
                <a:gd name="T2" fmla="*/ 0 w 63"/>
                <a:gd name="T3" fmla="*/ 8 h 31"/>
                <a:gd name="T4" fmla="*/ 9 w 63"/>
                <a:gd name="T5" fmla="*/ 9 h 31"/>
                <a:gd name="T6" fmla="*/ 19 w 63"/>
                <a:gd name="T7" fmla="*/ 11 h 31"/>
                <a:gd name="T8" fmla="*/ 29 w 63"/>
                <a:gd name="T9" fmla="*/ 12 h 31"/>
                <a:gd name="T10" fmla="*/ 37 w 63"/>
                <a:gd name="T11" fmla="*/ 14 h 31"/>
                <a:gd name="T12" fmla="*/ 44 w 63"/>
                <a:gd name="T13" fmla="*/ 17 h 31"/>
                <a:gd name="T14" fmla="*/ 49 w 63"/>
                <a:gd name="T15" fmla="*/ 21 h 31"/>
                <a:gd name="T16" fmla="*/ 53 w 63"/>
                <a:gd name="T17" fmla="*/ 25 h 31"/>
                <a:gd name="T18" fmla="*/ 53 w 63"/>
                <a:gd name="T19" fmla="*/ 31 h 31"/>
                <a:gd name="T20" fmla="*/ 63 w 63"/>
                <a:gd name="T21" fmla="*/ 31 h 31"/>
                <a:gd name="T22" fmla="*/ 60 w 63"/>
                <a:gd name="T23" fmla="*/ 22 h 31"/>
                <a:gd name="T24" fmla="*/ 54 w 63"/>
                <a:gd name="T25" fmla="*/ 16 h 31"/>
                <a:gd name="T26" fmla="*/ 47 w 63"/>
                <a:gd name="T27" fmla="*/ 9 h 31"/>
                <a:gd name="T28" fmla="*/ 40 w 63"/>
                <a:gd name="T29" fmla="*/ 7 h 31"/>
                <a:gd name="T30" fmla="*/ 29 w 63"/>
                <a:gd name="T31" fmla="*/ 4 h 31"/>
                <a:gd name="T32" fmla="*/ 19 w 63"/>
                <a:gd name="T33" fmla="*/ 3 h 31"/>
                <a:gd name="T34" fmla="*/ 9 w 63"/>
                <a:gd name="T35" fmla="*/ 1 h 31"/>
                <a:gd name="T36" fmla="*/ 0 w 63"/>
                <a:gd name="T37" fmla="*/ 0 h 31"/>
                <a:gd name="T38" fmla="*/ 0 w 63"/>
                <a:gd name="T39" fmla="*/ 0 h 31"/>
                <a:gd name="T40" fmla="*/ 0 w 63"/>
                <a:gd name="T41" fmla="*/ 8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1"/>
                <a:gd name="T65" fmla="*/ 63 w 63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1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4"/>
                  </a:lnTo>
                  <a:lnTo>
                    <a:pt x="44" y="17"/>
                  </a:lnTo>
                  <a:lnTo>
                    <a:pt x="49" y="21"/>
                  </a:lnTo>
                  <a:lnTo>
                    <a:pt x="53" y="25"/>
                  </a:lnTo>
                  <a:lnTo>
                    <a:pt x="53" y="31"/>
                  </a:lnTo>
                  <a:lnTo>
                    <a:pt x="63" y="31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7" y="9"/>
                  </a:lnTo>
                  <a:lnTo>
                    <a:pt x="40" y="7"/>
                  </a:lnTo>
                  <a:lnTo>
                    <a:pt x="29" y="4"/>
                  </a:lnTo>
                  <a:lnTo>
                    <a:pt x="19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19" name="Freeform 83"/>
            <p:cNvSpPr>
              <a:spLocks/>
            </p:cNvSpPr>
            <p:nvPr/>
          </p:nvSpPr>
          <p:spPr bwMode="auto">
            <a:xfrm>
              <a:off x="4544" y="2266"/>
              <a:ext cx="60" cy="38"/>
            </a:xfrm>
            <a:custGeom>
              <a:avLst/>
              <a:gdLst>
                <a:gd name="T0" fmla="*/ 10 w 60"/>
                <a:gd name="T1" fmla="*/ 12 h 38"/>
                <a:gd name="T2" fmla="*/ 3 w 60"/>
                <a:gd name="T3" fmla="*/ 15 h 38"/>
                <a:gd name="T4" fmla="*/ 8 w 60"/>
                <a:gd name="T5" fmla="*/ 21 h 38"/>
                <a:gd name="T6" fmla="*/ 15 w 60"/>
                <a:gd name="T7" fmla="*/ 25 h 38"/>
                <a:gd name="T8" fmla="*/ 21 w 60"/>
                <a:gd name="T9" fmla="*/ 28 h 38"/>
                <a:gd name="T10" fmla="*/ 27 w 60"/>
                <a:gd name="T11" fmla="*/ 30 h 38"/>
                <a:gd name="T12" fmla="*/ 34 w 60"/>
                <a:gd name="T13" fmla="*/ 33 h 38"/>
                <a:gd name="T14" fmla="*/ 43 w 60"/>
                <a:gd name="T15" fmla="*/ 34 h 38"/>
                <a:gd name="T16" fmla="*/ 50 w 60"/>
                <a:gd name="T17" fmla="*/ 37 h 38"/>
                <a:gd name="T18" fmla="*/ 60 w 60"/>
                <a:gd name="T19" fmla="*/ 38 h 38"/>
                <a:gd name="T20" fmla="*/ 60 w 60"/>
                <a:gd name="T21" fmla="*/ 30 h 38"/>
                <a:gd name="T22" fmla="*/ 50 w 60"/>
                <a:gd name="T23" fmla="*/ 29 h 38"/>
                <a:gd name="T24" fmla="*/ 43 w 60"/>
                <a:gd name="T25" fmla="*/ 26 h 38"/>
                <a:gd name="T26" fmla="*/ 34 w 60"/>
                <a:gd name="T27" fmla="*/ 25 h 38"/>
                <a:gd name="T28" fmla="*/ 29 w 60"/>
                <a:gd name="T29" fmla="*/ 22 h 38"/>
                <a:gd name="T30" fmla="*/ 23 w 60"/>
                <a:gd name="T31" fmla="*/ 20 h 38"/>
                <a:gd name="T32" fmla="*/ 17 w 60"/>
                <a:gd name="T33" fmla="*/ 17 h 38"/>
                <a:gd name="T34" fmla="*/ 12 w 60"/>
                <a:gd name="T35" fmla="*/ 13 h 38"/>
                <a:gd name="T36" fmla="*/ 8 w 60"/>
                <a:gd name="T37" fmla="*/ 9 h 38"/>
                <a:gd name="T38" fmla="*/ 0 w 60"/>
                <a:gd name="T39" fmla="*/ 12 h 38"/>
                <a:gd name="T40" fmla="*/ 8 w 60"/>
                <a:gd name="T41" fmla="*/ 9 h 38"/>
                <a:gd name="T42" fmla="*/ 0 w 60"/>
                <a:gd name="T43" fmla="*/ 0 h 38"/>
                <a:gd name="T44" fmla="*/ 0 w 60"/>
                <a:gd name="T45" fmla="*/ 12 h 38"/>
                <a:gd name="T46" fmla="*/ 1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10" y="12"/>
                  </a:moveTo>
                  <a:lnTo>
                    <a:pt x="3" y="15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7" y="30"/>
                  </a:lnTo>
                  <a:lnTo>
                    <a:pt x="34" y="33"/>
                  </a:lnTo>
                  <a:lnTo>
                    <a:pt x="43" y="34"/>
                  </a:lnTo>
                  <a:lnTo>
                    <a:pt x="50" y="37"/>
                  </a:lnTo>
                  <a:lnTo>
                    <a:pt x="60" y="38"/>
                  </a:lnTo>
                  <a:lnTo>
                    <a:pt x="60" y="30"/>
                  </a:lnTo>
                  <a:lnTo>
                    <a:pt x="50" y="29"/>
                  </a:lnTo>
                  <a:lnTo>
                    <a:pt x="43" y="26"/>
                  </a:lnTo>
                  <a:lnTo>
                    <a:pt x="34" y="25"/>
                  </a:lnTo>
                  <a:lnTo>
                    <a:pt x="29" y="22"/>
                  </a:lnTo>
                  <a:lnTo>
                    <a:pt x="23" y="20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20" name="Freeform 84"/>
            <p:cNvSpPr>
              <a:spLocks/>
            </p:cNvSpPr>
            <p:nvPr/>
          </p:nvSpPr>
          <p:spPr bwMode="auto">
            <a:xfrm>
              <a:off x="4544" y="2278"/>
              <a:ext cx="10" cy="316"/>
            </a:xfrm>
            <a:custGeom>
              <a:avLst/>
              <a:gdLst>
                <a:gd name="T0" fmla="*/ 3 w 10"/>
                <a:gd name="T1" fmla="*/ 302 h 316"/>
                <a:gd name="T2" fmla="*/ 10 w 10"/>
                <a:gd name="T3" fmla="*/ 304 h 316"/>
                <a:gd name="T4" fmla="*/ 10 w 10"/>
                <a:gd name="T5" fmla="*/ 0 h 316"/>
                <a:gd name="T6" fmla="*/ 0 w 10"/>
                <a:gd name="T7" fmla="*/ 0 h 316"/>
                <a:gd name="T8" fmla="*/ 0 w 10"/>
                <a:gd name="T9" fmla="*/ 304 h 316"/>
                <a:gd name="T10" fmla="*/ 8 w 10"/>
                <a:gd name="T11" fmla="*/ 307 h 316"/>
                <a:gd name="T12" fmla="*/ 0 w 10"/>
                <a:gd name="T13" fmla="*/ 304 h 316"/>
                <a:gd name="T14" fmla="*/ 0 w 10"/>
                <a:gd name="T15" fmla="*/ 316 h 316"/>
                <a:gd name="T16" fmla="*/ 8 w 10"/>
                <a:gd name="T17" fmla="*/ 307 h 316"/>
                <a:gd name="T18" fmla="*/ 3 w 10"/>
                <a:gd name="T19" fmla="*/ 302 h 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6"/>
                <a:gd name="T32" fmla="*/ 10 w 10"/>
                <a:gd name="T33" fmla="*/ 316 h 3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6">
                  <a:moveTo>
                    <a:pt x="3" y="302"/>
                  </a:moveTo>
                  <a:lnTo>
                    <a:pt x="10" y="30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8" y="307"/>
                  </a:lnTo>
                  <a:lnTo>
                    <a:pt x="0" y="304"/>
                  </a:lnTo>
                  <a:lnTo>
                    <a:pt x="0" y="316"/>
                  </a:lnTo>
                  <a:lnTo>
                    <a:pt x="8" y="307"/>
                  </a:lnTo>
                  <a:lnTo>
                    <a:pt x="3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21" name="Freeform 85"/>
            <p:cNvSpPr>
              <a:spLocks/>
            </p:cNvSpPr>
            <p:nvPr/>
          </p:nvSpPr>
          <p:spPr bwMode="auto">
            <a:xfrm>
              <a:off x="382" y="1810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3 h 306"/>
                <a:gd name="T8" fmla="*/ 90 w 113"/>
                <a:gd name="T9" fmla="*/ 291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6 h 306"/>
                <a:gd name="T16" fmla="*/ 58 w 113"/>
                <a:gd name="T17" fmla="*/ 284 h 306"/>
                <a:gd name="T18" fmla="*/ 48 w 113"/>
                <a:gd name="T19" fmla="*/ 283 h 306"/>
                <a:gd name="T20" fmla="*/ 39 w 113"/>
                <a:gd name="T21" fmla="*/ 280 h 306"/>
                <a:gd name="T22" fmla="*/ 29 w 113"/>
                <a:gd name="T23" fmla="*/ 279 h 306"/>
                <a:gd name="T24" fmla="*/ 21 w 113"/>
                <a:gd name="T25" fmla="*/ 277 h 306"/>
                <a:gd name="T26" fmla="*/ 12 w 113"/>
                <a:gd name="T27" fmla="*/ 274 h 306"/>
                <a:gd name="T28" fmla="*/ 6 w 113"/>
                <a:gd name="T29" fmla="*/ 269 h 306"/>
                <a:gd name="T30" fmla="*/ 1 w 113"/>
                <a:gd name="T31" fmla="*/ 264 h 306"/>
                <a:gd name="T32" fmla="*/ 0 w 113"/>
                <a:gd name="T33" fmla="*/ 256 h 306"/>
                <a:gd name="T34" fmla="*/ 0 w 113"/>
                <a:gd name="T35" fmla="*/ 50 h 306"/>
                <a:gd name="T36" fmla="*/ 1 w 113"/>
                <a:gd name="T37" fmla="*/ 42 h 306"/>
                <a:gd name="T38" fmla="*/ 6 w 113"/>
                <a:gd name="T39" fmla="*/ 37 h 306"/>
                <a:gd name="T40" fmla="*/ 12 w 113"/>
                <a:gd name="T41" fmla="*/ 32 h 306"/>
                <a:gd name="T42" fmla="*/ 21 w 113"/>
                <a:gd name="T43" fmla="*/ 29 h 306"/>
                <a:gd name="T44" fmla="*/ 29 w 113"/>
                <a:gd name="T45" fmla="*/ 27 h 306"/>
                <a:gd name="T46" fmla="*/ 39 w 113"/>
                <a:gd name="T47" fmla="*/ 26 h 306"/>
                <a:gd name="T48" fmla="*/ 48 w 113"/>
                <a:gd name="T49" fmla="*/ 23 h 306"/>
                <a:gd name="T50" fmla="*/ 58 w 113"/>
                <a:gd name="T51" fmla="*/ 22 h 306"/>
                <a:gd name="T52" fmla="*/ 67 w 113"/>
                <a:gd name="T53" fmla="*/ 20 h 306"/>
                <a:gd name="T54" fmla="*/ 75 w 113"/>
                <a:gd name="T55" fmla="*/ 18 h 306"/>
                <a:gd name="T56" fmla="*/ 82 w 113"/>
                <a:gd name="T57" fmla="*/ 16 h 306"/>
                <a:gd name="T58" fmla="*/ 90 w 113"/>
                <a:gd name="T59" fmla="*/ 14 h 306"/>
                <a:gd name="T60" fmla="*/ 96 w 113"/>
                <a:gd name="T61" fmla="*/ 11 h 306"/>
                <a:gd name="T62" fmla="*/ 102 w 113"/>
                <a:gd name="T63" fmla="*/ 9 h 306"/>
                <a:gd name="T64" fmla="*/ 107 w 113"/>
                <a:gd name="T65" fmla="*/ 5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3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6"/>
                  </a:lnTo>
                  <a:lnTo>
                    <a:pt x="58" y="284"/>
                  </a:lnTo>
                  <a:lnTo>
                    <a:pt x="48" y="283"/>
                  </a:lnTo>
                  <a:lnTo>
                    <a:pt x="39" y="280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4"/>
                  </a:lnTo>
                  <a:lnTo>
                    <a:pt x="0" y="256"/>
                  </a:lnTo>
                  <a:lnTo>
                    <a:pt x="0" y="50"/>
                  </a:lnTo>
                  <a:lnTo>
                    <a:pt x="1" y="42"/>
                  </a:lnTo>
                  <a:lnTo>
                    <a:pt x="6" y="37"/>
                  </a:lnTo>
                  <a:lnTo>
                    <a:pt x="12" y="32"/>
                  </a:lnTo>
                  <a:lnTo>
                    <a:pt x="21" y="29"/>
                  </a:lnTo>
                  <a:lnTo>
                    <a:pt x="29" y="27"/>
                  </a:lnTo>
                  <a:lnTo>
                    <a:pt x="39" y="26"/>
                  </a:lnTo>
                  <a:lnTo>
                    <a:pt x="48" y="23"/>
                  </a:lnTo>
                  <a:lnTo>
                    <a:pt x="58" y="22"/>
                  </a:lnTo>
                  <a:lnTo>
                    <a:pt x="67" y="20"/>
                  </a:lnTo>
                  <a:lnTo>
                    <a:pt x="75" y="18"/>
                  </a:lnTo>
                  <a:lnTo>
                    <a:pt x="82" y="16"/>
                  </a:lnTo>
                  <a:lnTo>
                    <a:pt x="90" y="14"/>
                  </a:lnTo>
                  <a:lnTo>
                    <a:pt x="96" y="11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6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22" name="Freeform 86"/>
            <p:cNvSpPr>
              <a:spLocks/>
            </p:cNvSpPr>
            <p:nvPr/>
          </p:nvSpPr>
          <p:spPr bwMode="auto">
            <a:xfrm>
              <a:off x="440" y="2090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9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5 h 29"/>
                <a:gd name="T12" fmla="*/ 37 w 57"/>
                <a:gd name="T13" fmla="*/ 17 h 29"/>
                <a:gd name="T14" fmla="*/ 41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6 w 57"/>
                <a:gd name="T25" fmla="*/ 13 h 29"/>
                <a:gd name="T26" fmla="*/ 39 w 57"/>
                <a:gd name="T27" fmla="*/ 9 h 29"/>
                <a:gd name="T28" fmla="*/ 33 w 57"/>
                <a:gd name="T29" fmla="*/ 7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5"/>
                  </a:lnTo>
                  <a:lnTo>
                    <a:pt x="37" y="17"/>
                  </a:lnTo>
                  <a:lnTo>
                    <a:pt x="41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23" name="Freeform 87"/>
            <p:cNvSpPr>
              <a:spLocks/>
            </p:cNvSpPr>
            <p:nvPr/>
          </p:nvSpPr>
          <p:spPr bwMode="auto">
            <a:xfrm>
              <a:off x="377" y="2066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5 h 32"/>
                <a:gd name="T8" fmla="*/ 16 w 63"/>
                <a:gd name="T9" fmla="*/ 22 h 32"/>
                <a:gd name="T10" fmla="*/ 24 w 63"/>
                <a:gd name="T11" fmla="*/ 24 h 32"/>
                <a:gd name="T12" fmla="*/ 34 w 63"/>
                <a:gd name="T13" fmla="*/ 27 h 32"/>
                <a:gd name="T14" fmla="*/ 44 w 63"/>
                <a:gd name="T15" fmla="*/ 28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1 h 32"/>
                <a:gd name="T26" fmla="*/ 34 w 63"/>
                <a:gd name="T27" fmla="*/ 19 h 32"/>
                <a:gd name="T28" fmla="*/ 27 w 63"/>
                <a:gd name="T29" fmla="*/ 17 h 32"/>
                <a:gd name="T30" fmla="*/ 18 w 63"/>
                <a:gd name="T31" fmla="*/ 14 h 32"/>
                <a:gd name="T32" fmla="*/ 13 w 63"/>
                <a:gd name="T33" fmla="*/ 10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34" y="27"/>
                  </a:lnTo>
                  <a:lnTo>
                    <a:pt x="44" y="28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1"/>
                  </a:lnTo>
                  <a:lnTo>
                    <a:pt x="34" y="19"/>
                  </a:lnTo>
                  <a:lnTo>
                    <a:pt x="27" y="17"/>
                  </a:lnTo>
                  <a:lnTo>
                    <a:pt x="18" y="14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24" name="Freeform 88"/>
            <p:cNvSpPr>
              <a:spLocks/>
            </p:cNvSpPr>
            <p:nvPr/>
          </p:nvSpPr>
          <p:spPr bwMode="auto">
            <a:xfrm>
              <a:off x="377" y="1860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25" name="Freeform 89"/>
            <p:cNvSpPr>
              <a:spLocks/>
            </p:cNvSpPr>
            <p:nvPr/>
          </p:nvSpPr>
          <p:spPr bwMode="auto">
            <a:xfrm>
              <a:off x="377" y="1828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4 h 32"/>
                <a:gd name="T8" fmla="*/ 34 w 63"/>
                <a:gd name="T9" fmla="*/ 5 h 32"/>
                <a:gd name="T10" fmla="*/ 24 w 63"/>
                <a:gd name="T11" fmla="*/ 8 h 32"/>
                <a:gd name="T12" fmla="*/ 16 w 63"/>
                <a:gd name="T13" fmla="*/ 10 h 32"/>
                <a:gd name="T14" fmla="*/ 9 w 63"/>
                <a:gd name="T15" fmla="*/ 17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6 h 32"/>
                <a:gd name="T24" fmla="*/ 13 w 63"/>
                <a:gd name="T25" fmla="*/ 22 h 32"/>
                <a:gd name="T26" fmla="*/ 18 w 63"/>
                <a:gd name="T27" fmla="*/ 18 h 32"/>
                <a:gd name="T28" fmla="*/ 27 w 63"/>
                <a:gd name="T29" fmla="*/ 15 h 32"/>
                <a:gd name="T30" fmla="*/ 34 w 63"/>
                <a:gd name="T31" fmla="*/ 13 h 32"/>
                <a:gd name="T32" fmla="*/ 44 w 63"/>
                <a:gd name="T33" fmla="*/ 11 h 32"/>
                <a:gd name="T34" fmla="*/ 53 w 63"/>
                <a:gd name="T35" fmla="*/ 9 h 32"/>
                <a:gd name="T36" fmla="*/ 63 w 63"/>
                <a:gd name="T37" fmla="*/ 8 h 32"/>
                <a:gd name="T38" fmla="*/ 63 w 63"/>
                <a:gd name="T39" fmla="*/ 8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26" name="Freeform 90"/>
            <p:cNvSpPr>
              <a:spLocks/>
            </p:cNvSpPr>
            <p:nvPr/>
          </p:nvSpPr>
          <p:spPr bwMode="auto">
            <a:xfrm>
              <a:off x="440" y="1798"/>
              <a:ext cx="60" cy="38"/>
            </a:xfrm>
            <a:custGeom>
              <a:avLst/>
              <a:gdLst>
                <a:gd name="T0" fmla="*/ 60 w 60"/>
                <a:gd name="T1" fmla="*/ 12 h 38"/>
                <a:gd name="T2" fmla="*/ 52 w 60"/>
                <a:gd name="T3" fmla="*/ 9 h 38"/>
                <a:gd name="T4" fmla="*/ 46 w 60"/>
                <a:gd name="T5" fmla="*/ 13 h 38"/>
                <a:gd name="T6" fmla="*/ 43 w 60"/>
                <a:gd name="T7" fmla="*/ 17 h 38"/>
                <a:gd name="T8" fmla="*/ 37 w 60"/>
                <a:gd name="T9" fmla="*/ 19 h 38"/>
                <a:gd name="T10" fmla="*/ 30 w 60"/>
                <a:gd name="T11" fmla="*/ 22 h 38"/>
                <a:gd name="T12" fmla="*/ 24 w 60"/>
                <a:gd name="T13" fmla="*/ 25 h 38"/>
                <a:gd name="T14" fmla="*/ 17 w 60"/>
                <a:gd name="T15" fmla="*/ 26 h 38"/>
                <a:gd name="T16" fmla="*/ 9 w 60"/>
                <a:gd name="T17" fmla="*/ 28 h 38"/>
                <a:gd name="T18" fmla="*/ 0 w 60"/>
                <a:gd name="T19" fmla="*/ 30 h 38"/>
                <a:gd name="T20" fmla="*/ 0 w 60"/>
                <a:gd name="T21" fmla="*/ 38 h 38"/>
                <a:gd name="T22" fmla="*/ 9 w 60"/>
                <a:gd name="T23" fmla="*/ 36 h 38"/>
                <a:gd name="T24" fmla="*/ 17 w 60"/>
                <a:gd name="T25" fmla="*/ 34 h 38"/>
                <a:gd name="T26" fmla="*/ 24 w 60"/>
                <a:gd name="T27" fmla="*/ 32 h 38"/>
                <a:gd name="T28" fmla="*/ 33 w 60"/>
                <a:gd name="T29" fmla="*/ 30 h 38"/>
                <a:gd name="T30" fmla="*/ 39 w 60"/>
                <a:gd name="T31" fmla="*/ 27 h 38"/>
                <a:gd name="T32" fmla="*/ 45 w 60"/>
                <a:gd name="T33" fmla="*/ 25 h 38"/>
                <a:gd name="T34" fmla="*/ 51 w 60"/>
                <a:gd name="T35" fmla="*/ 21 h 38"/>
                <a:gd name="T36" fmla="*/ 57 w 60"/>
                <a:gd name="T37" fmla="*/ 14 h 38"/>
                <a:gd name="T38" fmla="*/ 50 w 60"/>
                <a:gd name="T39" fmla="*/ 12 h 38"/>
                <a:gd name="T40" fmla="*/ 60 w 60"/>
                <a:gd name="T41" fmla="*/ 12 h 38"/>
                <a:gd name="T42" fmla="*/ 60 w 60"/>
                <a:gd name="T43" fmla="*/ 0 h 38"/>
                <a:gd name="T44" fmla="*/ 52 w 60"/>
                <a:gd name="T45" fmla="*/ 9 h 38"/>
                <a:gd name="T46" fmla="*/ 6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17" y="34"/>
                  </a:lnTo>
                  <a:lnTo>
                    <a:pt x="24" y="32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27" name="Freeform 91"/>
            <p:cNvSpPr>
              <a:spLocks/>
            </p:cNvSpPr>
            <p:nvPr/>
          </p:nvSpPr>
          <p:spPr bwMode="auto">
            <a:xfrm>
              <a:off x="490" y="1810"/>
              <a:ext cx="10" cy="318"/>
            </a:xfrm>
            <a:custGeom>
              <a:avLst/>
              <a:gdLst>
                <a:gd name="T0" fmla="*/ 2 w 10"/>
                <a:gd name="T1" fmla="*/ 309 h 318"/>
                <a:gd name="T2" fmla="*/ 10 w 10"/>
                <a:gd name="T3" fmla="*/ 306 h 318"/>
                <a:gd name="T4" fmla="*/ 10 w 10"/>
                <a:gd name="T5" fmla="*/ 0 h 318"/>
                <a:gd name="T6" fmla="*/ 0 w 10"/>
                <a:gd name="T7" fmla="*/ 0 h 318"/>
                <a:gd name="T8" fmla="*/ 0 w 10"/>
                <a:gd name="T9" fmla="*/ 306 h 318"/>
                <a:gd name="T10" fmla="*/ 7 w 10"/>
                <a:gd name="T11" fmla="*/ 304 h 318"/>
                <a:gd name="T12" fmla="*/ 2 w 10"/>
                <a:gd name="T13" fmla="*/ 309 h 318"/>
                <a:gd name="T14" fmla="*/ 10 w 10"/>
                <a:gd name="T15" fmla="*/ 318 h 318"/>
                <a:gd name="T16" fmla="*/ 10 w 10"/>
                <a:gd name="T17" fmla="*/ 306 h 318"/>
                <a:gd name="T18" fmla="*/ 2 w 10"/>
                <a:gd name="T19" fmla="*/ 309 h 3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8"/>
                <a:gd name="T32" fmla="*/ 10 w 10"/>
                <a:gd name="T33" fmla="*/ 318 h 3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8">
                  <a:moveTo>
                    <a:pt x="2" y="309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4"/>
                  </a:lnTo>
                  <a:lnTo>
                    <a:pt x="2" y="309"/>
                  </a:lnTo>
                  <a:lnTo>
                    <a:pt x="10" y="318"/>
                  </a:lnTo>
                  <a:lnTo>
                    <a:pt x="10" y="306"/>
                  </a:lnTo>
                  <a:lnTo>
                    <a:pt x="2" y="3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28" name="Freeform 92"/>
            <p:cNvSpPr>
              <a:spLocks/>
            </p:cNvSpPr>
            <p:nvPr/>
          </p:nvSpPr>
          <p:spPr bwMode="auto">
            <a:xfrm>
              <a:off x="382" y="1529"/>
              <a:ext cx="113" cy="305"/>
            </a:xfrm>
            <a:custGeom>
              <a:avLst/>
              <a:gdLst>
                <a:gd name="T0" fmla="*/ 113 w 113"/>
                <a:gd name="T1" fmla="*/ 305 h 305"/>
                <a:gd name="T2" fmla="*/ 107 w 113"/>
                <a:gd name="T3" fmla="*/ 300 h 305"/>
                <a:gd name="T4" fmla="*/ 102 w 113"/>
                <a:gd name="T5" fmla="*/ 296 h 305"/>
                <a:gd name="T6" fmla="*/ 96 w 113"/>
                <a:gd name="T7" fmla="*/ 294 h 305"/>
                <a:gd name="T8" fmla="*/ 90 w 113"/>
                <a:gd name="T9" fmla="*/ 291 h 305"/>
                <a:gd name="T10" fmla="*/ 82 w 113"/>
                <a:gd name="T11" fmla="*/ 288 h 305"/>
                <a:gd name="T12" fmla="*/ 75 w 113"/>
                <a:gd name="T13" fmla="*/ 287 h 305"/>
                <a:gd name="T14" fmla="*/ 67 w 113"/>
                <a:gd name="T15" fmla="*/ 285 h 305"/>
                <a:gd name="T16" fmla="*/ 58 w 113"/>
                <a:gd name="T17" fmla="*/ 283 h 305"/>
                <a:gd name="T18" fmla="*/ 48 w 113"/>
                <a:gd name="T19" fmla="*/ 282 h 305"/>
                <a:gd name="T20" fmla="*/ 39 w 113"/>
                <a:gd name="T21" fmla="*/ 281 h 305"/>
                <a:gd name="T22" fmla="*/ 29 w 113"/>
                <a:gd name="T23" fmla="*/ 279 h 305"/>
                <a:gd name="T24" fmla="*/ 21 w 113"/>
                <a:gd name="T25" fmla="*/ 277 h 305"/>
                <a:gd name="T26" fmla="*/ 12 w 113"/>
                <a:gd name="T27" fmla="*/ 274 h 305"/>
                <a:gd name="T28" fmla="*/ 6 w 113"/>
                <a:gd name="T29" fmla="*/ 269 h 305"/>
                <a:gd name="T30" fmla="*/ 1 w 113"/>
                <a:gd name="T31" fmla="*/ 263 h 305"/>
                <a:gd name="T32" fmla="*/ 0 w 113"/>
                <a:gd name="T33" fmla="*/ 255 h 305"/>
                <a:gd name="T34" fmla="*/ 0 w 113"/>
                <a:gd name="T35" fmla="*/ 49 h 305"/>
                <a:gd name="T36" fmla="*/ 1 w 113"/>
                <a:gd name="T37" fmla="*/ 41 h 305"/>
                <a:gd name="T38" fmla="*/ 6 w 113"/>
                <a:gd name="T39" fmla="*/ 36 h 305"/>
                <a:gd name="T40" fmla="*/ 12 w 113"/>
                <a:gd name="T41" fmla="*/ 31 h 305"/>
                <a:gd name="T42" fmla="*/ 21 w 113"/>
                <a:gd name="T43" fmla="*/ 28 h 305"/>
                <a:gd name="T44" fmla="*/ 29 w 113"/>
                <a:gd name="T45" fmla="*/ 26 h 305"/>
                <a:gd name="T46" fmla="*/ 39 w 113"/>
                <a:gd name="T47" fmla="*/ 24 h 305"/>
                <a:gd name="T48" fmla="*/ 48 w 113"/>
                <a:gd name="T49" fmla="*/ 22 h 305"/>
                <a:gd name="T50" fmla="*/ 58 w 113"/>
                <a:gd name="T51" fmla="*/ 21 h 305"/>
                <a:gd name="T52" fmla="*/ 67 w 113"/>
                <a:gd name="T53" fmla="*/ 19 h 305"/>
                <a:gd name="T54" fmla="*/ 75 w 113"/>
                <a:gd name="T55" fmla="*/ 18 h 305"/>
                <a:gd name="T56" fmla="*/ 82 w 113"/>
                <a:gd name="T57" fmla="*/ 17 h 305"/>
                <a:gd name="T58" fmla="*/ 90 w 113"/>
                <a:gd name="T59" fmla="*/ 14 h 305"/>
                <a:gd name="T60" fmla="*/ 96 w 113"/>
                <a:gd name="T61" fmla="*/ 12 h 305"/>
                <a:gd name="T62" fmla="*/ 102 w 113"/>
                <a:gd name="T63" fmla="*/ 9 h 305"/>
                <a:gd name="T64" fmla="*/ 107 w 113"/>
                <a:gd name="T65" fmla="*/ 5 h 305"/>
                <a:gd name="T66" fmla="*/ 113 w 113"/>
                <a:gd name="T67" fmla="*/ 0 h 305"/>
                <a:gd name="T68" fmla="*/ 113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113" y="305"/>
                  </a:moveTo>
                  <a:lnTo>
                    <a:pt x="107" y="300"/>
                  </a:lnTo>
                  <a:lnTo>
                    <a:pt x="102" y="296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8"/>
                  </a:lnTo>
                  <a:lnTo>
                    <a:pt x="75" y="287"/>
                  </a:lnTo>
                  <a:lnTo>
                    <a:pt x="67" y="285"/>
                  </a:lnTo>
                  <a:lnTo>
                    <a:pt x="58" y="283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29" y="26"/>
                  </a:lnTo>
                  <a:lnTo>
                    <a:pt x="39" y="24"/>
                  </a:lnTo>
                  <a:lnTo>
                    <a:pt x="48" y="22"/>
                  </a:lnTo>
                  <a:lnTo>
                    <a:pt x="58" y="21"/>
                  </a:lnTo>
                  <a:lnTo>
                    <a:pt x="67" y="19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29" name="Freeform 93"/>
            <p:cNvSpPr>
              <a:spLocks/>
            </p:cNvSpPr>
            <p:nvPr/>
          </p:nvSpPr>
          <p:spPr bwMode="auto">
            <a:xfrm>
              <a:off x="440" y="1808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9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6 h 29"/>
                <a:gd name="T12" fmla="*/ 37 w 57"/>
                <a:gd name="T13" fmla="*/ 18 h 29"/>
                <a:gd name="T14" fmla="*/ 43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5 w 57"/>
                <a:gd name="T25" fmla="*/ 13 h 29"/>
                <a:gd name="T26" fmla="*/ 39 w 57"/>
                <a:gd name="T27" fmla="*/ 11 h 29"/>
                <a:gd name="T28" fmla="*/ 33 w 57"/>
                <a:gd name="T29" fmla="*/ 8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6"/>
                  </a:lnTo>
                  <a:lnTo>
                    <a:pt x="37" y="18"/>
                  </a:lnTo>
                  <a:lnTo>
                    <a:pt x="43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3" y="8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30" name="Freeform 94"/>
            <p:cNvSpPr>
              <a:spLocks/>
            </p:cNvSpPr>
            <p:nvPr/>
          </p:nvSpPr>
          <p:spPr bwMode="auto">
            <a:xfrm>
              <a:off x="377" y="1784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7 h 32"/>
                <a:gd name="T8" fmla="*/ 16 w 63"/>
                <a:gd name="T9" fmla="*/ 23 h 32"/>
                <a:gd name="T10" fmla="*/ 24 w 63"/>
                <a:gd name="T11" fmla="*/ 26 h 32"/>
                <a:gd name="T12" fmla="*/ 34 w 63"/>
                <a:gd name="T13" fmla="*/ 28 h 32"/>
                <a:gd name="T14" fmla="*/ 44 w 63"/>
                <a:gd name="T15" fmla="*/ 30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2 h 32"/>
                <a:gd name="T26" fmla="*/ 34 w 63"/>
                <a:gd name="T27" fmla="*/ 20 h 32"/>
                <a:gd name="T28" fmla="*/ 27 w 63"/>
                <a:gd name="T29" fmla="*/ 18 h 32"/>
                <a:gd name="T30" fmla="*/ 18 w 63"/>
                <a:gd name="T31" fmla="*/ 15 h 32"/>
                <a:gd name="T32" fmla="*/ 13 w 63"/>
                <a:gd name="T33" fmla="*/ 11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3"/>
                  </a:lnTo>
                  <a:lnTo>
                    <a:pt x="24" y="26"/>
                  </a:lnTo>
                  <a:lnTo>
                    <a:pt x="34" y="28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2"/>
                  </a:lnTo>
                  <a:lnTo>
                    <a:pt x="34" y="20"/>
                  </a:lnTo>
                  <a:lnTo>
                    <a:pt x="27" y="18"/>
                  </a:lnTo>
                  <a:lnTo>
                    <a:pt x="18" y="15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31" name="Freeform 95"/>
            <p:cNvSpPr>
              <a:spLocks/>
            </p:cNvSpPr>
            <p:nvPr/>
          </p:nvSpPr>
          <p:spPr bwMode="auto">
            <a:xfrm>
              <a:off x="377" y="1578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32" name="Freeform 96"/>
            <p:cNvSpPr>
              <a:spLocks/>
            </p:cNvSpPr>
            <p:nvPr/>
          </p:nvSpPr>
          <p:spPr bwMode="auto">
            <a:xfrm>
              <a:off x="377" y="1546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4 h 32"/>
                <a:gd name="T8" fmla="*/ 34 w 63"/>
                <a:gd name="T9" fmla="*/ 5 h 32"/>
                <a:gd name="T10" fmla="*/ 24 w 63"/>
                <a:gd name="T11" fmla="*/ 7 h 32"/>
                <a:gd name="T12" fmla="*/ 16 w 63"/>
                <a:gd name="T13" fmla="*/ 10 h 32"/>
                <a:gd name="T14" fmla="*/ 9 w 63"/>
                <a:gd name="T15" fmla="*/ 17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6 h 32"/>
                <a:gd name="T24" fmla="*/ 13 w 63"/>
                <a:gd name="T25" fmla="*/ 22 h 32"/>
                <a:gd name="T26" fmla="*/ 18 w 63"/>
                <a:gd name="T27" fmla="*/ 18 h 32"/>
                <a:gd name="T28" fmla="*/ 27 w 63"/>
                <a:gd name="T29" fmla="*/ 15 h 32"/>
                <a:gd name="T30" fmla="*/ 34 w 63"/>
                <a:gd name="T31" fmla="*/ 13 h 32"/>
                <a:gd name="T32" fmla="*/ 44 w 63"/>
                <a:gd name="T33" fmla="*/ 11 h 32"/>
                <a:gd name="T34" fmla="*/ 53 w 63"/>
                <a:gd name="T35" fmla="*/ 9 h 32"/>
                <a:gd name="T36" fmla="*/ 63 w 63"/>
                <a:gd name="T37" fmla="*/ 7 h 32"/>
                <a:gd name="T38" fmla="*/ 63 w 63"/>
                <a:gd name="T39" fmla="*/ 7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7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33" name="Freeform 97"/>
            <p:cNvSpPr>
              <a:spLocks/>
            </p:cNvSpPr>
            <p:nvPr/>
          </p:nvSpPr>
          <p:spPr bwMode="auto">
            <a:xfrm>
              <a:off x="440" y="1517"/>
              <a:ext cx="60" cy="36"/>
            </a:xfrm>
            <a:custGeom>
              <a:avLst/>
              <a:gdLst>
                <a:gd name="T0" fmla="*/ 60 w 60"/>
                <a:gd name="T1" fmla="*/ 12 h 36"/>
                <a:gd name="T2" fmla="*/ 52 w 60"/>
                <a:gd name="T3" fmla="*/ 9 h 36"/>
                <a:gd name="T4" fmla="*/ 46 w 60"/>
                <a:gd name="T5" fmla="*/ 13 h 36"/>
                <a:gd name="T6" fmla="*/ 43 w 60"/>
                <a:gd name="T7" fmla="*/ 17 h 36"/>
                <a:gd name="T8" fmla="*/ 37 w 60"/>
                <a:gd name="T9" fmla="*/ 20 h 36"/>
                <a:gd name="T10" fmla="*/ 30 w 60"/>
                <a:gd name="T11" fmla="*/ 22 h 36"/>
                <a:gd name="T12" fmla="*/ 24 w 60"/>
                <a:gd name="T13" fmla="*/ 25 h 36"/>
                <a:gd name="T14" fmla="*/ 17 w 60"/>
                <a:gd name="T15" fmla="*/ 26 h 36"/>
                <a:gd name="T16" fmla="*/ 9 w 60"/>
                <a:gd name="T17" fmla="*/ 27 h 36"/>
                <a:gd name="T18" fmla="*/ 0 w 60"/>
                <a:gd name="T19" fmla="*/ 29 h 36"/>
                <a:gd name="T20" fmla="*/ 0 w 60"/>
                <a:gd name="T21" fmla="*/ 36 h 36"/>
                <a:gd name="T22" fmla="*/ 9 w 60"/>
                <a:gd name="T23" fmla="*/ 35 h 36"/>
                <a:gd name="T24" fmla="*/ 17 w 60"/>
                <a:gd name="T25" fmla="*/ 34 h 36"/>
                <a:gd name="T26" fmla="*/ 24 w 60"/>
                <a:gd name="T27" fmla="*/ 33 h 36"/>
                <a:gd name="T28" fmla="*/ 33 w 60"/>
                <a:gd name="T29" fmla="*/ 30 h 36"/>
                <a:gd name="T30" fmla="*/ 39 w 60"/>
                <a:gd name="T31" fmla="*/ 27 h 36"/>
                <a:gd name="T32" fmla="*/ 45 w 60"/>
                <a:gd name="T33" fmla="*/ 25 h 36"/>
                <a:gd name="T34" fmla="*/ 51 w 60"/>
                <a:gd name="T35" fmla="*/ 21 h 36"/>
                <a:gd name="T36" fmla="*/ 57 w 60"/>
                <a:gd name="T37" fmla="*/ 14 h 36"/>
                <a:gd name="T38" fmla="*/ 50 w 60"/>
                <a:gd name="T39" fmla="*/ 12 h 36"/>
                <a:gd name="T40" fmla="*/ 60 w 60"/>
                <a:gd name="T41" fmla="*/ 12 h 36"/>
                <a:gd name="T42" fmla="*/ 60 w 60"/>
                <a:gd name="T43" fmla="*/ 0 h 36"/>
                <a:gd name="T44" fmla="*/ 52 w 60"/>
                <a:gd name="T45" fmla="*/ 9 h 36"/>
                <a:gd name="T46" fmla="*/ 60 w 60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6"/>
                <a:gd name="T74" fmla="*/ 60 w 60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6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20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7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9" y="35"/>
                  </a:lnTo>
                  <a:lnTo>
                    <a:pt x="17" y="34"/>
                  </a:lnTo>
                  <a:lnTo>
                    <a:pt x="24" y="33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34" name="Freeform 98"/>
            <p:cNvSpPr>
              <a:spLocks/>
            </p:cNvSpPr>
            <p:nvPr/>
          </p:nvSpPr>
          <p:spPr bwMode="auto">
            <a:xfrm>
              <a:off x="490" y="1529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5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5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35" name="Freeform 99"/>
            <p:cNvSpPr>
              <a:spLocks/>
            </p:cNvSpPr>
            <p:nvPr/>
          </p:nvSpPr>
          <p:spPr bwMode="auto">
            <a:xfrm>
              <a:off x="382" y="1249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4 h 306"/>
                <a:gd name="T8" fmla="*/ 90 w 113"/>
                <a:gd name="T9" fmla="*/ 292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5 h 306"/>
                <a:gd name="T16" fmla="*/ 58 w 113"/>
                <a:gd name="T17" fmla="*/ 284 h 306"/>
                <a:gd name="T18" fmla="*/ 48 w 113"/>
                <a:gd name="T19" fmla="*/ 282 h 306"/>
                <a:gd name="T20" fmla="*/ 39 w 113"/>
                <a:gd name="T21" fmla="*/ 281 h 306"/>
                <a:gd name="T22" fmla="*/ 29 w 113"/>
                <a:gd name="T23" fmla="*/ 280 h 306"/>
                <a:gd name="T24" fmla="*/ 21 w 113"/>
                <a:gd name="T25" fmla="*/ 277 h 306"/>
                <a:gd name="T26" fmla="*/ 12 w 113"/>
                <a:gd name="T27" fmla="*/ 275 h 306"/>
                <a:gd name="T28" fmla="*/ 6 w 113"/>
                <a:gd name="T29" fmla="*/ 270 h 306"/>
                <a:gd name="T30" fmla="*/ 1 w 113"/>
                <a:gd name="T31" fmla="*/ 263 h 306"/>
                <a:gd name="T32" fmla="*/ 0 w 113"/>
                <a:gd name="T33" fmla="*/ 255 h 306"/>
                <a:gd name="T34" fmla="*/ 0 w 113"/>
                <a:gd name="T35" fmla="*/ 51 h 306"/>
                <a:gd name="T36" fmla="*/ 1 w 113"/>
                <a:gd name="T37" fmla="*/ 43 h 306"/>
                <a:gd name="T38" fmla="*/ 6 w 113"/>
                <a:gd name="T39" fmla="*/ 37 h 306"/>
                <a:gd name="T40" fmla="*/ 12 w 113"/>
                <a:gd name="T41" fmla="*/ 31 h 306"/>
                <a:gd name="T42" fmla="*/ 21 w 113"/>
                <a:gd name="T43" fmla="*/ 29 h 306"/>
                <a:gd name="T44" fmla="*/ 29 w 113"/>
                <a:gd name="T45" fmla="*/ 26 h 306"/>
                <a:gd name="T46" fmla="*/ 39 w 113"/>
                <a:gd name="T47" fmla="*/ 25 h 306"/>
                <a:gd name="T48" fmla="*/ 48 w 113"/>
                <a:gd name="T49" fmla="*/ 24 h 306"/>
                <a:gd name="T50" fmla="*/ 58 w 113"/>
                <a:gd name="T51" fmla="*/ 22 h 306"/>
                <a:gd name="T52" fmla="*/ 67 w 113"/>
                <a:gd name="T53" fmla="*/ 21 h 306"/>
                <a:gd name="T54" fmla="*/ 75 w 113"/>
                <a:gd name="T55" fmla="*/ 19 h 306"/>
                <a:gd name="T56" fmla="*/ 82 w 113"/>
                <a:gd name="T57" fmla="*/ 17 h 306"/>
                <a:gd name="T58" fmla="*/ 90 w 113"/>
                <a:gd name="T59" fmla="*/ 15 h 306"/>
                <a:gd name="T60" fmla="*/ 96 w 113"/>
                <a:gd name="T61" fmla="*/ 12 h 306"/>
                <a:gd name="T62" fmla="*/ 102 w 113"/>
                <a:gd name="T63" fmla="*/ 9 h 306"/>
                <a:gd name="T64" fmla="*/ 107 w 113"/>
                <a:gd name="T65" fmla="*/ 6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4"/>
                  </a:lnTo>
                  <a:lnTo>
                    <a:pt x="90" y="292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5"/>
                  </a:lnTo>
                  <a:lnTo>
                    <a:pt x="58" y="284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80"/>
                  </a:lnTo>
                  <a:lnTo>
                    <a:pt x="21" y="277"/>
                  </a:lnTo>
                  <a:lnTo>
                    <a:pt x="12" y="275"/>
                  </a:lnTo>
                  <a:lnTo>
                    <a:pt x="6" y="270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6" y="37"/>
                  </a:lnTo>
                  <a:lnTo>
                    <a:pt x="12" y="31"/>
                  </a:lnTo>
                  <a:lnTo>
                    <a:pt x="21" y="29"/>
                  </a:lnTo>
                  <a:lnTo>
                    <a:pt x="29" y="26"/>
                  </a:lnTo>
                  <a:lnTo>
                    <a:pt x="39" y="25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7" y="21"/>
                  </a:lnTo>
                  <a:lnTo>
                    <a:pt x="75" y="19"/>
                  </a:lnTo>
                  <a:lnTo>
                    <a:pt x="82" y="17"/>
                  </a:lnTo>
                  <a:lnTo>
                    <a:pt x="90" y="15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36" name="Freeform 100"/>
            <p:cNvSpPr>
              <a:spLocks/>
            </p:cNvSpPr>
            <p:nvPr/>
          </p:nvSpPr>
          <p:spPr bwMode="auto">
            <a:xfrm>
              <a:off x="440" y="1529"/>
              <a:ext cx="57" cy="28"/>
            </a:xfrm>
            <a:custGeom>
              <a:avLst/>
              <a:gdLst>
                <a:gd name="T0" fmla="*/ 0 w 57"/>
                <a:gd name="T1" fmla="*/ 8 h 28"/>
                <a:gd name="T2" fmla="*/ 0 w 57"/>
                <a:gd name="T3" fmla="*/ 8 h 28"/>
                <a:gd name="T4" fmla="*/ 9 w 57"/>
                <a:gd name="T5" fmla="*/ 9 h 28"/>
                <a:gd name="T6" fmla="*/ 17 w 57"/>
                <a:gd name="T7" fmla="*/ 12 h 28"/>
                <a:gd name="T8" fmla="*/ 24 w 57"/>
                <a:gd name="T9" fmla="*/ 13 h 28"/>
                <a:gd name="T10" fmla="*/ 30 w 57"/>
                <a:gd name="T11" fmla="*/ 15 h 28"/>
                <a:gd name="T12" fmla="*/ 37 w 57"/>
                <a:gd name="T13" fmla="*/ 18 h 28"/>
                <a:gd name="T14" fmla="*/ 43 w 57"/>
                <a:gd name="T15" fmla="*/ 21 h 28"/>
                <a:gd name="T16" fmla="*/ 46 w 57"/>
                <a:gd name="T17" fmla="*/ 24 h 28"/>
                <a:gd name="T18" fmla="*/ 52 w 57"/>
                <a:gd name="T19" fmla="*/ 28 h 28"/>
                <a:gd name="T20" fmla="*/ 57 w 57"/>
                <a:gd name="T21" fmla="*/ 23 h 28"/>
                <a:gd name="T22" fmla="*/ 51 w 57"/>
                <a:gd name="T23" fmla="*/ 17 h 28"/>
                <a:gd name="T24" fmla="*/ 45 w 57"/>
                <a:gd name="T25" fmla="*/ 13 h 28"/>
                <a:gd name="T26" fmla="*/ 39 w 57"/>
                <a:gd name="T27" fmla="*/ 10 h 28"/>
                <a:gd name="T28" fmla="*/ 33 w 57"/>
                <a:gd name="T29" fmla="*/ 8 h 28"/>
                <a:gd name="T30" fmla="*/ 24 w 57"/>
                <a:gd name="T31" fmla="*/ 5 h 28"/>
                <a:gd name="T32" fmla="*/ 17 w 57"/>
                <a:gd name="T33" fmla="*/ 4 h 28"/>
                <a:gd name="T34" fmla="*/ 9 w 57"/>
                <a:gd name="T35" fmla="*/ 1 h 28"/>
                <a:gd name="T36" fmla="*/ 0 w 57"/>
                <a:gd name="T37" fmla="*/ 0 h 28"/>
                <a:gd name="T38" fmla="*/ 0 w 57"/>
                <a:gd name="T39" fmla="*/ 0 h 28"/>
                <a:gd name="T40" fmla="*/ 0 w 57"/>
                <a:gd name="T41" fmla="*/ 8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8"/>
                <a:gd name="T65" fmla="*/ 57 w 5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8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3" y="21"/>
                  </a:lnTo>
                  <a:lnTo>
                    <a:pt x="46" y="24"/>
                  </a:lnTo>
                  <a:lnTo>
                    <a:pt x="52" y="28"/>
                  </a:lnTo>
                  <a:lnTo>
                    <a:pt x="57" y="23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0"/>
                  </a:lnTo>
                  <a:lnTo>
                    <a:pt x="33" y="8"/>
                  </a:lnTo>
                  <a:lnTo>
                    <a:pt x="24" y="5"/>
                  </a:lnTo>
                  <a:lnTo>
                    <a:pt x="17" y="4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37" name="Freeform 101"/>
            <p:cNvSpPr>
              <a:spLocks/>
            </p:cNvSpPr>
            <p:nvPr/>
          </p:nvSpPr>
          <p:spPr bwMode="auto">
            <a:xfrm>
              <a:off x="377" y="1504"/>
              <a:ext cx="63" cy="33"/>
            </a:xfrm>
            <a:custGeom>
              <a:avLst/>
              <a:gdLst>
                <a:gd name="T0" fmla="*/ 0 w 63"/>
                <a:gd name="T1" fmla="*/ 0 h 33"/>
                <a:gd name="T2" fmla="*/ 0 w 63"/>
                <a:gd name="T3" fmla="*/ 0 h 33"/>
                <a:gd name="T4" fmla="*/ 3 w 63"/>
                <a:gd name="T5" fmla="*/ 9 h 33"/>
                <a:gd name="T6" fmla="*/ 9 w 63"/>
                <a:gd name="T7" fmla="*/ 17 h 33"/>
                <a:gd name="T8" fmla="*/ 16 w 63"/>
                <a:gd name="T9" fmla="*/ 24 h 33"/>
                <a:gd name="T10" fmla="*/ 24 w 63"/>
                <a:gd name="T11" fmla="*/ 26 h 33"/>
                <a:gd name="T12" fmla="*/ 34 w 63"/>
                <a:gd name="T13" fmla="*/ 29 h 33"/>
                <a:gd name="T14" fmla="*/ 44 w 63"/>
                <a:gd name="T15" fmla="*/ 30 h 33"/>
                <a:gd name="T16" fmla="*/ 53 w 63"/>
                <a:gd name="T17" fmla="*/ 31 h 33"/>
                <a:gd name="T18" fmla="*/ 63 w 63"/>
                <a:gd name="T19" fmla="*/ 33 h 33"/>
                <a:gd name="T20" fmla="*/ 63 w 63"/>
                <a:gd name="T21" fmla="*/ 25 h 33"/>
                <a:gd name="T22" fmla="*/ 53 w 63"/>
                <a:gd name="T23" fmla="*/ 24 h 33"/>
                <a:gd name="T24" fmla="*/ 44 w 63"/>
                <a:gd name="T25" fmla="*/ 22 h 33"/>
                <a:gd name="T26" fmla="*/ 34 w 63"/>
                <a:gd name="T27" fmla="*/ 21 h 33"/>
                <a:gd name="T28" fmla="*/ 27 w 63"/>
                <a:gd name="T29" fmla="*/ 18 h 33"/>
                <a:gd name="T30" fmla="*/ 18 w 63"/>
                <a:gd name="T31" fmla="*/ 16 h 33"/>
                <a:gd name="T32" fmla="*/ 13 w 63"/>
                <a:gd name="T33" fmla="*/ 12 h 33"/>
                <a:gd name="T34" fmla="*/ 10 w 63"/>
                <a:gd name="T35" fmla="*/ 7 h 33"/>
                <a:gd name="T36" fmla="*/ 10 w 63"/>
                <a:gd name="T37" fmla="*/ 0 h 33"/>
                <a:gd name="T38" fmla="*/ 10 w 63"/>
                <a:gd name="T39" fmla="*/ 0 h 33"/>
                <a:gd name="T40" fmla="*/ 0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4"/>
                  </a:lnTo>
                  <a:lnTo>
                    <a:pt x="24" y="26"/>
                  </a:lnTo>
                  <a:lnTo>
                    <a:pt x="34" y="29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3"/>
                  </a:lnTo>
                  <a:lnTo>
                    <a:pt x="63" y="25"/>
                  </a:lnTo>
                  <a:lnTo>
                    <a:pt x="53" y="24"/>
                  </a:lnTo>
                  <a:lnTo>
                    <a:pt x="44" y="22"/>
                  </a:lnTo>
                  <a:lnTo>
                    <a:pt x="34" y="21"/>
                  </a:lnTo>
                  <a:lnTo>
                    <a:pt x="27" y="18"/>
                  </a:lnTo>
                  <a:lnTo>
                    <a:pt x="18" y="16"/>
                  </a:lnTo>
                  <a:lnTo>
                    <a:pt x="13" y="12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38" name="Freeform 102"/>
            <p:cNvSpPr>
              <a:spLocks/>
            </p:cNvSpPr>
            <p:nvPr/>
          </p:nvSpPr>
          <p:spPr bwMode="auto">
            <a:xfrm>
              <a:off x="377" y="1300"/>
              <a:ext cx="10" cy="204"/>
            </a:xfrm>
            <a:custGeom>
              <a:avLst/>
              <a:gdLst>
                <a:gd name="T0" fmla="*/ 0 w 10"/>
                <a:gd name="T1" fmla="*/ 0 h 204"/>
                <a:gd name="T2" fmla="*/ 0 w 10"/>
                <a:gd name="T3" fmla="*/ 0 h 204"/>
                <a:gd name="T4" fmla="*/ 0 w 10"/>
                <a:gd name="T5" fmla="*/ 204 h 204"/>
                <a:gd name="T6" fmla="*/ 10 w 10"/>
                <a:gd name="T7" fmla="*/ 204 h 204"/>
                <a:gd name="T8" fmla="*/ 10 w 10"/>
                <a:gd name="T9" fmla="*/ 0 h 204"/>
                <a:gd name="T10" fmla="*/ 10 w 10"/>
                <a:gd name="T11" fmla="*/ 0 h 204"/>
                <a:gd name="T12" fmla="*/ 0 w 10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4"/>
                <a:gd name="T23" fmla="*/ 10 w 10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4">
                  <a:moveTo>
                    <a:pt x="0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0" y="20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39" name="Freeform 103"/>
            <p:cNvSpPr>
              <a:spLocks/>
            </p:cNvSpPr>
            <p:nvPr/>
          </p:nvSpPr>
          <p:spPr bwMode="auto">
            <a:xfrm>
              <a:off x="377" y="1268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2 h 32"/>
                <a:gd name="T8" fmla="*/ 34 w 63"/>
                <a:gd name="T9" fmla="*/ 3 h 32"/>
                <a:gd name="T10" fmla="*/ 24 w 63"/>
                <a:gd name="T11" fmla="*/ 6 h 32"/>
                <a:gd name="T12" fmla="*/ 16 w 63"/>
                <a:gd name="T13" fmla="*/ 9 h 32"/>
                <a:gd name="T14" fmla="*/ 9 w 63"/>
                <a:gd name="T15" fmla="*/ 15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5 h 32"/>
                <a:gd name="T24" fmla="*/ 13 w 63"/>
                <a:gd name="T25" fmla="*/ 20 h 32"/>
                <a:gd name="T26" fmla="*/ 18 w 63"/>
                <a:gd name="T27" fmla="*/ 16 h 32"/>
                <a:gd name="T28" fmla="*/ 27 w 63"/>
                <a:gd name="T29" fmla="*/ 14 h 32"/>
                <a:gd name="T30" fmla="*/ 34 w 63"/>
                <a:gd name="T31" fmla="*/ 11 h 32"/>
                <a:gd name="T32" fmla="*/ 44 w 63"/>
                <a:gd name="T33" fmla="*/ 10 h 32"/>
                <a:gd name="T34" fmla="*/ 53 w 63"/>
                <a:gd name="T35" fmla="*/ 9 h 32"/>
                <a:gd name="T36" fmla="*/ 63 w 63"/>
                <a:gd name="T37" fmla="*/ 7 h 32"/>
                <a:gd name="T38" fmla="*/ 63 w 63"/>
                <a:gd name="T39" fmla="*/ 7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2"/>
                  </a:lnTo>
                  <a:lnTo>
                    <a:pt x="34" y="3"/>
                  </a:lnTo>
                  <a:lnTo>
                    <a:pt x="24" y="6"/>
                  </a:lnTo>
                  <a:lnTo>
                    <a:pt x="16" y="9"/>
                  </a:lnTo>
                  <a:lnTo>
                    <a:pt x="9" y="15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3" y="20"/>
                  </a:lnTo>
                  <a:lnTo>
                    <a:pt x="18" y="16"/>
                  </a:lnTo>
                  <a:lnTo>
                    <a:pt x="27" y="14"/>
                  </a:lnTo>
                  <a:lnTo>
                    <a:pt x="34" y="11"/>
                  </a:lnTo>
                  <a:lnTo>
                    <a:pt x="44" y="10"/>
                  </a:lnTo>
                  <a:lnTo>
                    <a:pt x="53" y="9"/>
                  </a:lnTo>
                  <a:lnTo>
                    <a:pt x="63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40" name="Freeform 104"/>
            <p:cNvSpPr>
              <a:spLocks/>
            </p:cNvSpPr>
            <p:nvPr/>
          </p:nvSpPr>
          <p:spPr bwMode="auto">
            <a:xfrm>
              <a:off x="440" y="1238"/>
              <a:ext cx="60" cy="37"/>
            </a:xfrm>
            <a:custGeom>
              <a:avLst/>
              <a:gdLst>
                <a:gd name="T0" fmla="*/ 60 w 60"/>
                <a:gd name="T1" fmla="*/ 11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19 h 37"/>
                <a:gd name="T10" fmla="*/ 30 w 60"/>
                <a:gd name="T11" fmla="*/ 22 h 37"/>
                <a:gd name="T12" fmla="*/ 24 w 60"/>
                <a:gd name="T13" fmla="*/ 24 h 37"/>
                <a:gd name="T14" fmla="*/ 17 w 60"/>
                <a:gd name="T15" fmla="*/ 26 h 37"/>
                <a:gd name="T16" fmla="*/ 9 w 60"/>
                <a:gd name="T17" fmla="*/ 28 h 37"/>
                <a:gd name="T18" fmla="*/ 0 w 60"/>
                <a:gd name="T19" fmla="*/ 30 h 37"/>
                <a:gd name="T20" fmla="*/ 0 w 60"/>
                <a:gd name="T21" fmla="*/ 37 h 37"/>
                <a:gd name="T22" fmla="*/ 9 w 60"/>
                <a:gd name="T23" fmla="*/ 36 h 37"/>
                <a:gd name="T24" fmla="*/ 17 w 60"/>
                <a:gd name="T25" fmla="*/ 33 h 37"/>
                <a:gd name="T26" fmla="*/ 24 w 60"/>
                <a:gd name="T27" fmla="*/ 32 h 37"/>
                <a:gd name="T28" fmla="*/ 33 w 60"/>
                <a:gd name="T29" fmla="*/ 30 h 37"/>
                <a:gd name="T30" fmla="*/ 39 w 60"/>
                <a:gd name="T31" fmla="*/ 27 h 37"/>
                <a:gd name="T32" fmla="*/ 45 w 60"/>
                <a:gd name="T33" fmla="*/ 24 h 37"/>
                <a:gd name="T34" fmla="*/ 51 w 60"/>
                <a:gd name="T35" fmla="*/ 20 h 37"/>
                <a:gd name="T36" fmla="*/ 57 w 60"/>
                <a:gd name="T37" fmla="*/ 14 h 37"/>
                <a:gd name="T38" fmla="*/ 50 w 60"/>
                <a:gd name="T39" fmla="*/ 11 h 37"/>
                <a:gd name="T40" fmla="*/ 60 w 60"/>
                <a:gd name="T41" fmla="*/ 11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1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4" y="32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51" y="20"/>
                  </a:lnTo>
                  <a:lnTo>
                    <a:pt x="57" y="14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41" name="Freeform 105"/>
            <p:cNvSpPr>
              <a:spLocks/>
            </p:cNvSpPr>
            <p:nvPr/>
          </p:nvSpPr>
          <p:spPr bwMode="auto">
            <a:xfrm>
              <a:off x="490" y="1249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6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6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42" name="Freeform 106"/>
            <p:cNvSpPr>
              <a:spLocks/>
            </p:cNvSpPr>
            <p:nvPr/>
          </p:nvSpPr>
          <p:spPr bwMode="auto">
            <a:xfrm>
              <a:off x="382" y="967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4 h 306"/>
                <a:gd name="T8" fmla="*/ 90 w 113"/>
                <a:gd name="T9" fmla="*/ 291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6 h 306"/>
                <a:gd name="T16" fmla="*/ 58 w 113"/>
                <a:gd name="T17" fmla="*/ 285 h 306"/>
                <a:gd name="T18" fmla="*/ 48 w 113"/>
                <a:gd name="T19" fmla="*/ 284 h 306"/>
                <a:gd name="T20" fmla="*/ 39 w 113"/>
                <a:gd name="T21" fmla="*/ 281 h 306"/>
                <a:gd name="T22" fmla="*/ 29 w 113"/>
                <a:gd name="T23" fmla="*/ 280 h 306"/>
                <a:gd name="T24" fmla="*/ 21 w 113"/>
                <a:gd name="T25" fmla="*/ 277 h 306"/>
                <a:gd name="T26" fmla="*/ 12 w 113"/>
                <a:gd name="T27" fmla="*/ 275 h 306"/>
                <a:gd name="T28" fmla="*/ 6 w 113"/>
                <a:gd name="T29" fmla="*/ 269 h 306"/>
                <a:gd name="T30" fmla="*/ 1 w 113"/>
                <a:gd name="T31" fmla="*/ 264 h 306"/>
                <a:gd name="T32" fmla="*/ 0 w 113"/>
                <a:gd name="T33" fmla="*/ 257 h 306"/>
                <a:gd name="T34" fmla="*/ 0 w 113"/>
                <a:gd name="T35" fmla="*/ 51 h 306"/>
                <a:gd name="T36" fmla="*/ 1 w 113"/>
                <a:gd name="T37" fmla="*/ 43 h 306"/>
                <a:gd name="T38" fmla="*/ 6 w 113"/>
                <a:gd name="T39" fmla="*/ 38 h 306"/>
                <a:gd name="T40" fmla="*/ 12 w 113"/>
                <a:gd name="T41" fmla="*/ 33 h 306"/>
                <a:gd name="T42" fmla="*/ 21 w 113"/>
                <a:gd name="T43" fmla="*/ 30 h 306"/>
                <a:gd name="T44" fmla="*/ 29 w 113"/>
                <a:gd name="T45" fmla="*/ 28 h 306"/>
                <a:gd name="T46" fmla="*/ 39 w 113"/>
                <a:gd name="T47" fmla="*/ 26 h 306"/>
                <a:gd name="T48" fmla="*/ 48 w 113"/>
                <a:gd name="T49" fmla="*/ 24 h 306"/>
                <a:gd name="T50" fmla="*/ 58 w 113"/>
                <a:gd name="T51" fmla="*/ 22 h 306"/>
                <a:gd name="T52" fmla="*/ 67 w 113"/>
                <a:gd name="T53" fmla="*/ 21 h 306"/>
                <a:gd name="T54" fmla="*/ 75 w 113"/>
                <a:gd name="T55" fmla="*/ 18 h 306"/>
                <a:gd name="T56" fmla="*/ 82 w 113"/>
                <a:gd name="T57" fmla="*/ 17 h 306"/>
                <a:gd name="T58" fmla="*/ 90 w 113"/>
                <a:gd name="T59" fmla="*/ 15 h 306"/>
                <a:gd name="T60" fmla="*/ 96 w 113"/>
                <a:gd name="T61" fmla="*/ 12 h 306"/>
                <a:gd name="T62" fmla="*/ 102 w 113"/>
                <a:gd name="T63" fmla="*/ 9 h 306"/>
                <a:gd name="T64" fmla="*/ 107 w 113"/>
                <a:gd name="T65" fmla="*/ 6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6"/>
                  </a:lnTo>
                  <a:lnTo>
                    <a:pt x="58" y="285"/>
                  </a:lnTo>
                  <a:lnTo>
                    <a:pt x="48" y="284"/>
                  </a:lnTo>
                  <a:lnTo>
                    <a:pt x="39" y="281"/>
                  </a:lnTo>
                  <a:lnTo>
                    <a:pt x="29" y="280"/>
                  </a:lnTo>
                  <a:lnTo>
                    <a:pt x="21" y="277"/>
                  </a:lnTo>
                  <a:lnTo>
                    <a:pt x="12" y="275"/>
                  </a:lnTo>
                  <a:lnTo>
                    <a:pt x="6" y="269"/>
                  </a:lnTo>
                  <a:lnTo>
                    <a:pt x="1" y="264"/>
                  </a:lnTo>
                  <a:lnTo>
                    <a:pt x="0" y="257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6" y="38"/>
                  </a:lnTo>
                  <a:lnTo>
                    <a:pt x="12" y="33"/>
                  </a:lnTo>
                  <a:lnTo>
                    <a:pt x="21" y="30"/>
                  </a:lnTo>
                  <a:lnTo>
                    <a:pt x="29" y="28"/>
                  </a:lnTo>
                  <a:lnTo>
                    <a:pt x="39" y="26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7" y="21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5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43" name="Freeform 107"/>
            <p:cNvSpPr>
              <a:spLocks/>
            </p:cNvSpPr>
            <p:nvPr/>
          </p:nvSpPr>
          <p:spPr bwMode="auto">
            <a:xfrm>
              <a:off x="440" y="1248"/>
              <a:ext cx="57" cy="27"/>
            </a:xfrm>
            <a:custGeom>
              <a:avLst/>
              <a:gdLst>
                <a:gd name="T0" fmla="*/ 0 w 57"/>
                <a:gd name="T1" fmla="*/ 8 h 27"/>
                <a:gd name="T2" fmla="*/ 0 w 57"/>
                <a:gd name="T3" fmla="*/ 8 h 27"/>
                <a:gd name="T4" fmla="*/ 9 w 57"/>
                <a:gd name="T5" fmla="*/ 9 h 27"/>
                <a:gd name="T6" fmla="*/ 17 w 57"/>
                <a:gd name="T7" fmla="*/ 10 h 27"/>
                <a:gd name="T8" fmla="*/ 24 w 57"/>
                <a:gd name="T9" fmla="*/ 12 h 27"/>
                <a:gd name="T10" fmla="*/ 30 w 57"/>
                <a:gd name="T11" fmla="*/ 14 h 27"/>
                <a:gd name="T12" fmla="*/ 37 w 57"/>
                <a:gd name="T13" fmla="*/ 17 h 27"/>
                <a:gd name="T14" fmla="*/ 43 w 57"/>
                <a:gd name="T15" fmla="*/ 20 h 27"/>
                <a:gd name="T16" fmla="*/ 46 w 57"/>
                <a:gd name="T17" fmla="*/ 23 h 27"/>
                <a:gd name="T18" fmla="*/ 52 w 57"/>
                <a:gd name="T19" fmla="*/ 27 h 27"/>
                <a:gd name="T20" fmla="*/ 57 w 57"/>
                <a:gd name="T21" fmla="*/ 22 h 27"/>
                <a:gd name="T22" fmla="*/ 51 w 57"/>
                <a:gd name="T23" fmla="*/ 16 h 27"/>
                <a:gd name="T24" fmla="*/ 45 w 57"/>
                <a:gd name="T25" fmla="*/ 12 h 27"/>
                <a:gd name="T26" fmla="*/ 39 w 57"/>
                <a:gd name="T27" fmla="*/ 9 h 27"/>
                <a:gd name="T28" fmla="*/ 33 w 57"/>
                <a:gd name="T29" fmla="*/ 7 h 27"/>
                <a:gd name="T30" fmla="*/ 24 w 57"/>
                <a:gd name="T31" fmla="*/ 4 h 27"/>
                <a:gd name="T32" fmla="*/ 17 w 57"/>
                <a:gd name="T33" fmla="*/ 3 h 27"/>
                <a:gd name="T34" fmla="*/ 9 w 57"/>
                <a:gd name="T35" fmla="*/ 1 h 27"/>
                <a:gd name="T36" fmla="*/ 0 w 57"/>
                <a:gd name="T37" fmla="*/ 0 h 27"/>
                <a:gd name="T38" fmla="*/ 0 w 57"/>
                <a:gd name="T39" fmla="*/ 0 h 27"/>
                <a:gd name="T40" fmla="*/ 0 w 57"/>
                <a:gd name="T41" fmla="*/ 8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7"/>
                <a:gd name="T65" fmla="*/ 57 w 57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7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0"/>
                  </a:lnTo>
                  <a:lnTo>
                    <a:pt x="24" y="12"/>
                  </a:lnTo>
                  <a:lnTo>
                    <a:pt x="30" y="14"/>
                  </a:lnTo>
                  <a:lnTo>
                    <a:pt x="37" y="17"/>
                  </a:lnTo>
                  <a:lnTo>
                    <a:pt x="43" y="20"/>
                  </a:lnTo>
                  <a:lnTo>
                    <a:pt x="46" y="23"/>
                  </a:lnTo>
                  <a:lnTo>
                    <a:pt x="52" y="27"/>
                  </a:lnTo>
                  <a:lnTo>
                    <a:pt x="57" y="22"/>
                  </a:lnTo>
                  <a:lnTo>
                    <a:pt x="51" y="16"/>
                  </a:lnTo>
                  <a:lnTo>
                    <a:pt x="45" y="12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4" y="4"/>
                  </a:lnTo>
                  <a:lnTo>
                    <a:pt x="17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44" name="Freeform 108"/>
            <p:cNvSpPr>
              <a:spLocks/>
            </p:cNvSpPr>
            <p:nvPr/>
          </p:nvSpPr>
          <p:spPr bwMode="auto">
            <a:xfrm>
              <a:off x="377" y="1224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5 h 32"/>
                <a:gd name="T8" fmla="*/ 16 w 63"/>
                <a:gd name="T9" fmla="*/ 22 h 32"/>
                <a:gd name="T10" fmla="*/ 24 w 63"/>
                <a:gd name="T11" fmla="*/ 24 h 32"/>
                <a:gd name="T12" fmla="*/ 34 w 63"/>
                <a:gd name="T13" fmla="*/ 27 h 32"/>
                <a:gd name="T14" fmla="*/ 44 w 63"/>
                <a:gd name="T15" fmla="*/ 28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0 h 32"/>
                <a:gd name="T26" fmla="*/ 34 w 63"/>
                <a:gd name="T27" fmla="*/ 19 h 32"/>
                <a:gd name="T28" fmla="*/ 27 w 63"/>
                <a:gd name="T29" fmla="*/ 16 h 32"/>
                <a:gd name="T30" fmla="*/ 18 w 63"/>
                <a:gd name="T31" fmla="*/ 14 h 32"/>
                <a:gd name="T32" fmla="*/ 13 w 63"/>
                <a:gd name="T33" fmla="*/ 10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34" y="27"/>
                  </a:lnTo>
                  <a:lnTo>
                    <a:pt x="44" y="28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0"/>
                  </a:lnTo>
                  <a:lnTo>
                    <a:pt x="34" y="19"/>
                  </a:lnTo>
                  <a:lnTo>
                    <a:pt x="27" y="16"/>
                  </a:lnTo>
                  <a:lnTo>
                    <a:pt x="18" y="14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45" name="Freeform 109"/>
            <p:cNvSpPr>
              <a:spLocks/>
            </p:cNvSpPr>
            <p:nvPr/>
          </p:nvSpPr>
          <p:spPr bwMode="auto">
            <a:xfrm>
              <a:off x="377" y="1018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46" name="Freeform 110"/>
            <p:cNvSpPr>
              <a:spLocks/>
            </p:cNvSpPr>
            <p:nvPr/>
          </p:nvSpPr>
          <p:spPr bwMode="auto">
            <a:xfrm>
              <a:off x="377" y="985"/>
              <a:ext cx="63" cy="33"/>
            </a:xfrm>
            <a:custGeom>
              <a:avLst/>
              <a:gdLst>
                <a:gd name="T0" fmla="*/ 63 w 63"/>
                <a:gd name="T1" fmla="*/ 0 h 33"/>
                <a:gd name="T2" fmla="*/ 63 w 63"/>
                <a:gd name="T3" fmla="*/ 0 h 33"/>
                <a:gd name="T4" fmla="*/ 53 w 63"/>
                <a:gd name="T5" fmla="*/ 2 h 33"/>
                <a:gd name="T6" fmla="*/ 44 w 63"/>
                <a:gd name="T7" fmla="*/ 4 h 33"/>
                <a:gd name="T8" fmla="*/ 34 w 63"/>
                <a:gd name="T9" fmla="*/ 6 h 33"/>
                <a:gd name="T10" fmla="*/ 24 w 63"/>
                <a:gd name="T11" fmla="*/ 8 h 33"/>
                <a:gd name="T12" fmla="*/ 16 w 63"/>
                <a:gd name="T13" fmla="*/ 11 h 33"/>
                <a:gd name="T14" fmla="*/ 9 w 63"/>
                <a:gd name="T15" fmla="*/ 17 h 33"/>
                <a:gd name="T16" fmla="*/ 3 w 63"/>
                <a:gd name="T17" fmla="*/ 24 h 33"/>
                <a:gd name="T18" fmla="*/ 0 w 63"/>
                <a:gd name="T19" fmla="*/ 33 h 33"/>
                <a:gd name="T20" fmla="*/ 10 w 63"/>
                <a:gd name="T21" fmla="*/ 33 h 33"/>
                <a:gd name="T22" fmla="*/ 10 w 63"/>
                <a:gd name="T23" fmla="*/ 26 h 33"/>
                <a:gd name="T24" fmla="*/ 13 w 63"/>
                <a:gd name="T25" fmla="*/ 22 h 33"/>
                <a:gd name="T26" fmla="*/ 18 w 63"/>
                <a:gd name="T27" fmla="*/ 19 h 33"/>
                <a:gd name="T28" fmla="*/ 27 w 63"/>
                <a:gd name="T29" fmla="*/ 16 h 33"/>
                <a:gd name="T30" fmla="*/ 34 w 63"/>
                <a:gd name="T31" fmla="*/ 13 h 33"/>
                <a:gd name="T32" fmla="*/ 44 w 63"/>
                <a:gd name="T33" fmla="*/ 12 h 33"/>
                <a:gd name="T34" fmla="*/ 53 w 63"/>
                <a:gd name="T35" fmla="*/ 10 h 33"/>
                <a:gd name="T36" fmla="*/ 63 w 63"/>
                <a:gd name="T37" fmla="*/ 8 h 33"/>
                <a:gd name="T38" fmla="*/ 63 w 63"/>
                <a:gd name="T39" fmla="*/ 8 h 33"/>
                <a:gd name="T40" fmla="*/ 6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63" y="0"/>
                  </a:moveTo>
                  <a:lnTo>
                    <a:pt x="63" y="0"/>
                  </a:lnTo>
                  <a:lnTo>
                    <a:pt x="53" y="2"/>
                  </a:lnTo>
                  <a:lnTo>
                    <a:pt x="44" y="4"/>
                  </a:lnTo>
                  <a:lnTo>
                    <a:pt x="34" y="6"/>
                  </a:lnTo>
                  <a:lnTo>
                    <a:pt x="24" y="8"/>
                  </a:lnTo>
                  <a:lnTo>
                    <a:pt x="16" y="11"/>
                  </a:lnTo>
                  <a:lnTo>
                    <a:pt x="9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9"/>
                  </a:lnTo>
                  <a:lnTo>
                    <a:pt x="27" y="16"/>
                  </a:lnTo>
                  <a:lnTo>
                    <a:pt x="34" y="13"/>
                  </a:lnTo>
                  <a:lnTo>
                    <a:pt x="44" y="12"/>
                  </a:lnTo>
                  <a:lnTo>
                    <a:pt x="53" y="10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47" name="Freeform 111"/>
            <p:cNvSpPr>
              <a:spLocks/>
            </p:cNvSpPr>
            <p:nvPr/>
          </p:nvSpPr>
          <p:spPr bwMode="auto">
            <a:xfrm>
              <a:off x="440" y="956"/>
              <a:ext cx="60" cy="37"/>
            </a:xfrm>
            <a:custGeom>
              <a:avLst/>
              <a:gdLst>
                <a:gd name="T0" fmla="*/ 60 w 60"/>
                <a:gd name="T1" fmla="*/ 11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19 h 37"/>
                <a:gd name="T10" fmla="*/ 30 w 60"/>
                <a:gd name="T11" fmla="*/ 22 h 37"/>
                <a:gd name="T12" fmla="*/ 24 w 60"/>
                <a:gd name="T13" fmla="*/ 24 h 37"/>
                <a:gd name="T14" fmla="*/ 17 w 60"/>
                <a:gd name="T15" fmla="*/ 26 h 37"/>
                <a:gd name="T16" fmla="*/ 9 w 60"/>
                <a:gd name="T17" fmla="*/ 28 h 37"/>
                <a:gd name="T18" fmla="*/ 0 w 60"/>
                <a:gd name="T19" fmla="*/ 29 h 37"/>
                <a:gd name="T20" fmla="*/ 0 w 60"/>
                <a:gd name="T21" fmla="*/ 37 h 37"/>
                <a:gd name="T22" fmla="*/ 9 w 60"/>
                <a:gd name="T23" fmla="*/ 36 h 37"/>
                <a:gd name="T24" fmla="*/ 17 w 60"/>
                <a:gd name="T25" fmla="*/ 33 h 37"/>
                <a:gd name="T26" fmla="*/ 24 w 60"/>
                <a:gd name="T27" fmla="*/ 32 h 37"/>
                <a:gd name="T28" fmla="*/ 33 w 60"/>
                <a:gd name="T29" fmla="*/ 29 h 37"/>
                <a:gd name="T30" fmla="*/ 39 w 60"/>
                <a:gd name="T31" fmla="*/ 27 h 37"/>
                <a:gd name="T32" fmla="*/ 45 w 60"/>
                <a:gd name="T33" fmla="*/ 24 h 37"/>
                <a:gd name="T34" fmla="*/ 51 w 60"/>
                <a:gd name="T35" fmla="*/ 20 h 37"/>
                <a:gd name="T36" fmla="*/ 57 w 60"/>
                <a:gd name="T37" fmla="*/ 14 h 37"/>
                <a:gd name="T38" fmla="*/ 50 w 60"/>
                <a:gd name="T39" fmla="*/ 11 h 37"/>
                <a:gd name="T40" fmla="*/ 60 w 60"/>
                <a:gd name="T41" fmla="*/ 11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1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4" y="32"/>
                  </a:lnTo>
                  <a:lnTo>
                    <a:pt x="33" y="29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51" y="20"/>
                  </a:lnTo>
                  <a:lnTo>
                    <a:pt x="57" y="14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48" name="Freeform 112"/>
            <p:cNvSpPr>
              <a:spLocks/>
            </p:cNvSpPr>
            <p:nvPr/>
          </p:nvSpPr>
          <p:spPr bwMode="auto">
            <a:xfrm>
              <a:off x="490" y="967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6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6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49" name="Freeform 113"/>
            <p:cNvSpPr>
              <a:spLocks/>
            </p:cNvSpPr>
            <p:nvPr/>
          </p:nvSpPr>
          <p:spPr bwMode="auto">
            <a:xfrm>
              <a:off x="382" y="684"/>
              <a:ext cx="113" cy="305"/>
            </a:xfrm>
            <a:custGeom>
              <a:avLst/>
              <a:gdLst>
                <a:gd name="T0" fmla="*/ 113 w 113"/>
                <a:gd name="T1" fmla="*/ 305 h 305"/>
                <a:gd name="T2" fmla="*/ 107 w 113"/>
                <a:gd name="T3" fmla="*/ 300 h 305"/>
                <a:gd name="T4" fmla="*/ 102 w 113"/>
                <a:gd name="T5" fmla="*/ 296 h 305"/>
                <a:gd name="T6" fmla="*/ 96 w 113"/>
                <a:gd name="T7" fmla="*/ 294 h 305"/>
                <a:gd name="T8" fmla="*/ 90 w 113"/>
                <a:gd name="T9" fmla="*/ 291 h 305"/>
                <a:gd name="T10" fmla="*/ 82 w 113"/>
                <a:gd name="T11" fmla="*/ 289 h 305"/>
                <a:gd name="T12" fmla="*/ 75 w 113"/>
                <a:gd name="T13" fmla="*/ 287 h 305"/>
                <a:gd name="T14" fmla="*/ 67 w 113"/>
                <a:gd name="T15" fmla="*/ 285 h 305"/>
                <a:gd name="T16" fmla="*/ 58 w 113"/>
                <a:gd name="T17" fmla="*/ 283 h 305"/>
                <a:gd name="T18" fmla="*/ 48 w 113"/>
                <a:gd name="T19" fmla="*/ 282 h 305"/>
                <a:gd name="T20" fmla="*/ 39 w 113"/>
                <a:gd name="T21" fmla="*/ 281 h 305"/>
                <a:gd name="T22" fmla="*/ 29 w 113"/>
                <a:gd name="T23" fmla="*/ 279 h 305"/>
                <a:gd name="T24" fmla="*/ 21 w 113"/>
                <a:gd name="T25" fmla="*/ 277 h 305"/>
                <a:gd name="T26" fmla="*/ 12 w 113"/>
                <a:gd name="T27" fmla="*/ 274 h 305"/>
                <a:gd name="T28" fmla="*/ 6 w 113"/>
                <a:gd name="T29" fmla="*/ 269 h 305"/>
                <a:gd name="T30" fmla="*/ 1 w 113"/>
                <a:gd name="T31" fmla="*/ 263 h 305"/>
                <a:gd name="T32" fmla="*/ 0 w 113"/>
                <a:gd name="T33" fmla="*/ 255 h 305"/>
                <a:gd name="T34" fmla="*/ 0 w 113"/>
                <a:gd name="T35" fmla="*/ 50 h 305"/>
                <a:gd name="T36" fmla="*/ 1 w 113"/>
                <a:gd name="T37" fmla="*/ 43 h 305"/>
                <a:gd name="T38" fmla="*/ 6 w 113"/>
                <a:gd name="T39" fmla="*/ 36 h 305"/>
                <a:gd name="T40" fmla="*/ 12 w 113"/>
                <a:gd name="T41" fmla="*/ 31 h 305"/>
                <a:gd name="T42" fmla="*/ 21 w 113"/>
                <a:gd name="T43" fmla="*/ 28 h 305"/>
                <a:gd name="T44" fmla="*/ 29 w 113"/>
                <a:gd name="T45" fmla="*/ 26 h 305"/>
                <a:gd name="T46" fmla="*/ 39 w 113"/>
                <a:gd name="T47" fmla="*/ 25 h 305"/>
                <a:gd name="T48" fmla="*/ 48 w 113"/>
                <a:gd name="T49" fmla="*/ 22 h 305"/>
                <a:gd name="T50" fmla="*/ 58 w 113"/>
                <a:gd name="T51" fmla="*/ 21 h 305"/>
                <a:gd name="T52" fmla="*/ 67 w 113"/>
                <a:gd name="T53" fmla="*/ 19 h 305"/>
                <a:gd name="T54" fmla="*/ 75 w 113"/>
                <a:gd name="T55" fmla="*/ 18 h 305"/>
                <a:gd name="T56" fmla="*/ 82 w 113"/>
                <a:gd name="T57" fmla="*/ 17 h 305"/>
                <a:gd name="T58" fmla="*/ 90 w 113"/>
                <a:gd name="T59" fmla="*/ 14 h 305"/>
                <a:gd name="T60" fmla="*/ 96 w 113"/>
                <a:gd name="T61" fmla="*/ 12 h 305"/>
                <a:gd name="T62" fmla="*/ 102 w 113"/>
                <a:gd name="T63" fmla="*/ 9 h 305"/>
                <a:gd name="T64" fmla="*/ 107 w 113"/>
                <a:gd name="T65" fmla="*/ 5 h 305"/>
                <a:gd name="T66" fmla="*/ 113 w 113"/>
                <a:gd name="T67" fmla="*/ 0 h 305"/>
                <a:gd name="T68" fmla="*/ 113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113" y="305"/>
                  </a:moveTo>
                  <a:lnTo>
                    <a:pt x="107" y="300"/>
                  </a:lnTo>
                  <a:lnTo>
                    <a:pt x="102" y="296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7"/>
                  </a:lnTo>
                  <a:lnTo>
                    <a:pt x="67" y="285"/>
                  </a:lnTo>
                  <a:lnTo>
                    <a:pt x="58" y="283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50"/>
                  </a:lnTo>
                  <a:lnTo>
                    <a:pt x="1" y="43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29" y="26"/>
                  </a:lnTo>
                  <a:lnTo>
                    <a:pt x="39" y="25"/>
                  </a:lnTo>
                  <a:lnTo>
                    <a:pt x="48" y="22"/>
                  </a:lnTo>
                  <a:lnTo>
                    <a:pt x="58" y="21"/>
                  </a:lnTo>
                  <a:lnTo>
                    <a:pt x="67" y="19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5"/>
                  </a:lnTo>
                  <a:close/>
                </a:path>
              </a:pathLst>
            </a:custGeom>
            <a:solidFill>
              <a:srgbClr val="66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50" name="Freeform 114"/>
            <p:cNvSpPr>
              <a:spLocks/>
            </p:cNvSpPr>
            <p:nvPr/>
          </p:nvSpPr>
          <p:spPr bwMode="auto">
            <a:xfrm>
              <a:off x="440" y="963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10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6 h 29"/>
                <a:gd name="T12" fmla="*/ 37 w 57"/>
                <a:gd name="T13" fmla="*/ 19 h 29"/>
                <a:gd name="T14" fmla="*/ 43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5 w 57"/>
                <a:gd name="T25" fmla="*/ 13 h 29"/>
                <a:gd name="T26" fmla="*/ 39 w 57"/>
                <a:gd name="T27" fmla="*/ 11 h 29"/>
                <a:gd name="T28" fmla="*/ 33 w 57"/>
                <a:gd name="T29" fmla="*/ 8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10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6"/>
                  </a:lnTo>
                  <a:lnTo>
                    <a:pt x="37" y="19"/>
                  </a:lnTo>
                  <a:lnTo>
                    <a:pt x="43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3" y="8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51" name="Freeform 115"/>
            <p:cNvSpPr>
              <a:spLocks/>
            </p:cNvSpPr>
            <p:nvPr/>
          </p:nvSpPr>
          <p:spPr bwMode="auto">
            <a:xfrm>
              <a:off x="377" y="939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7 h 32"/>
                <a:gd name="T8" fmla="*/ 16 w 63"/>
                <a:gd name="T9" fmla="*/ 23 h 32"/>
                <a:gd name="T10" fmla="*/ 24 w 63"/>
                <a:gd name="T11" fmla="*/ 26 h 32"/>
                <a:gd name="T12" fmla="*/ 34 w 63"/>
                <a:gd name="T13" fmla="*/ 28 h 32"/>
                <a:gd name="T14" fmla="*/ 44 w 63"/>
                <a:gd name="T15" fmla="*/ 30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2 h 32"/>
                <a:gd name="T26" fmla="*/ 34 w 63"/>
                <a:gd name="T27" fmla="*/ 21 h 32"/>
                <a:gd name="T28" fmla="*/ 27 w 63"/>
                <a:gd name="T29" fmla="*/ 18 h 32"/>
                <a:gd name="T30" fmla="*/ 18 w 63"/>
                <a:gd name="T31" fmla="*/ 15 h 32"/>
                <a:gd name="T32" fmla="*/ 13 w 63"/>
                <a:gd name="T33" fmla="*/ 12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3"/>
                  </a:lnTo>
                  <a:lnTo>
                    <a:pt x="24" y="26"/>
                  </a:lnTo>
                  <a:lnTo>
                    <a:pt x="34" y="28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2"/>
                  </a:lnTo>
                  <a:lnTo>
                    <a:pt x="34" y="21"/>
                  </a:lnTo>
                  <a:lnTo>
                    <a:pt x="27" y="18"/>
                  </a:lnTo>
                  <a:lnTo>
                    <a:pt x="18" y="15"/>
                  </a:lnTo>
                  <a:lnTo>
                    <a:pt x="13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52" name="Freeform 116"/>
            <p:cNvSpPr>
              <a:spLocks/>
            </p:cNvSpPr>
            <p:nvPr/>
          </p:nvSpPr>
          <p:spPr bwMode="auto">
            <a:xfrm>
              <a:off x="377" y="734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53" name="Freeform 117"/>
            <p:cNvSpPr>
              <a:spLocks/>
            </p:cNvSpPr>
            <p:nvPr/>
          </p:nvSpPr>
          <p:spPr bwMode="auto">
            <a:xfrm>
              <a:off x="377" y="701"/>
              <a:ext cx="63" cy="33"/>
            </a:xfrm>
            <a:custGeom>
              <a:avLst/>
              <a:gdLst>
                <a:gd name="T0" fmla="*/ 63 w 63"/>
                <a:gd name="T1" fmla="*/ 0 h 33"/>
                <a:gd name="T2" fmla="*/ 63 w 63"/>
                <a:gd name="T3" fmla="*/ 0 h 33"/>
                <a:gd name="T4" fmla="*/ 53 w 63"/>
                <a:gd name="T5" fmla="*/ 1 h 33"/>
                <a:gd name="T6" fmla="*/ 44 w 63"/>
                <a:gd name="T7" fmla="*/ 4 h 33"/>
                <a:gd name="T8" fmla="*/ 34 w 63"/>
                <a:gd name="T9" fmla="*/ 5 h 33"/>
                <a:gd name="T10" fmla="*/ 24 w 63"/>
                <a:gd name="T11" fmla="*/ 8 h 33"/>
                <a:gd name="T12" fmla="*/ 16 w 63"/>
                <a:gd name="T13" fmla="*/ 10 h 33"/>
                <a:gd name="T14" fmla="*/ 9 w 63"/>
                <a:gd name="T15" fmla="*/ 17 h 33"/>
                <a:gd name="T16" fmla="*/ 3 w 63"/>
                <a:gd name="T17" fmla="*/ 24 h 33"/>
                <a:gd name="T18" fmla="*/ 0 w 63"/>
                <a:gd name="T19" fmla="*/ 33 h 33"/>
                <a:gd name="T20" fmla="*/ 10 w 63"/>
                <a:gd name="T21" fmla="*/ 33 h 33"/>
                <a:gd name="T22" fmla="*/ 10 w 63"/>
                <a:gd name="T23" fmla="*/ 27 h 33"/>
                <a:gd name="T24" fmla="*/ 13 w 63"/>
                <a:gd name="T25" fmla="*/ 22 h 33"/>
                <a:gd name="T26" fmla="*/ 18 w 63"/>
                <a:gd name="T27" fmla="*/ 18 h 33"/>
                <a:gd name="T28" fmla="*/ 27 w 63"/>
                <a:gd name="T29" fmla="*/ 15 h 33"/>
                <a:gd name="T30" fmla="*/ 34 w 63"/>
                <a:gd name="T31" fmla="*/ 13 h 33"/>
                <a:gd name="T32" fmla="*/ 44 w 63"/>
                <a:gd name="T33" fmla="*/ 11 h 33"/>
                <a:gd name="T34" fmla="*/ 53 w 63"/>
                <a:gd name="T35" fmla="*/ 9 h 33"/>
                <a:gd name="T36" fmla="*/ 63 w 63"/>
                <a:gd name="T37" fmla="*/ 8 h 33"/>
                <a:gd name="T38" fmla="*/ 63 w 63"/>
                <a:gd name="T39" fmla="*/ 8 h 33"/>
                <a:gd name="T40" fmla="*/ 6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7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54" name="Freeform 118"/>
            <p:cNvSpPr>
              <a:spLocks/>
            </p:cNvSpPr>
            <p:nvPr/>
          </p:nvSpPr>
          <p:spPr bwMode="auto">
            <a:xfrm>
              <a:off x="440" y="672"/>
              <a:ext cx="60" cy="37"/>
            </a:xfrm>
            <a:custGeom>
              <a:avLst/>
              <a:gdLst>
                <a:gd name="T0" fmla="*/ 60 w 60"/>
                <a:gd name="T1" fmla="*/ 12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20 h 37"/>
                <a:gd name="T10" fmla="*/ 30 w 60"/>
                <a:gd name="T11" fmla="*/ 22 h 37"/>
                <a:gd name="T12" fmla="*/ 24 w 60"/>
                <a:gd name="T13" fmla="*/ 25 h 37"/>
                <a:gd name="T14" fmla="*/ 17 w 60"/>
                <a:gd name="T15" fmla="*/ 26 h 37"/>
                <a:gd name="T16" fmla="*/ 9 w 60"/>
                <a:gd name="T17" fmla="*/ 27 h 37"/>
                <a:gd name="T18" fmla="*/ 0 w 60"/>
                <a:gd name="T19" fmla="*/ 29 h 37"/>
                <a:gd name="T20" fmla="*/ 0 w 60"/>
                <a:gd name="T21" fmla="*/ 37 h 37"/>
                <a:gd name="T22" fmla="*/ 9 w 60"/>
                <a:gd name="T23" fmla="*/ 35 h 37"/>
                <a:gd name="T24" fmla="*/ 17 w 60"/>
                <a:gd name="T25" fmla="*/ 34 h 37"/>
                <a:gd name="T26" fmla="*/ 24 w 60"/>
                <a:gd name="T27" fmla="*/ 33 h 37"/>
                <a:gd name="T28" fmla="*/ 33 w 60"/>
                <a:gd name="T29" fmla="*/ 30 h 37"/>
                <a:gd name="T30" fmla="*/ 39 w 60"/>
                <a:gd name="T31" fmla="*/ 27 h 37"/>
                <a:gd name="T32" fmla="*/ 45 w 60"/>
                <a:gd name="T33" fmla="*/ 25 h 37"/>
                <a:gd name="T34" fmla="*/ 51 w 60"/>
                <a:gd name="T35" fmla="*/ 21 h 37"/>
                <a:gd name="T36" fmla="*/ 57 w 60"/>
                <a:gd name="T37" fmla="*/ 15 h 37"/>
                <a:gd name="T38" fmla="*/ 50 w 60"/>
                <a:gd name="T39" fmla="*/ 12 h 37"/>
                <a:gd name="T40" fmla="*/ 60 w 60"/>
                <a:gd name="T41" fmla="*/ 12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2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20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7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9" y="35"/>
                  </a:lnTo>
                  <a:lnTo>
                    <a:pt x="17" y="34"/>
                  </a:lnTo>
                  <a:lnTo>
                    <a:pt x="24" y="33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5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55" name="Freeform 119"/>
            <p:cNvSpPr>
              <a:spLocks/>
            </p:cNvSpPr>
            <p:nvPr/>
          </p:nvSpPr>
          <p:spPr bwMode="auto">
            <a:xfrm>
              <a:off x="490" y="684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5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5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56" name="Freeform 121"/>
            <p:cNvSpPr>
              <a:spLocks/>
            </p:cNvSpPr>
            <p:nvPr/>
          </p:nvSpPr>
          <p:spPr bwMode="auto">
            <a:xfrm>
              <a:off x="2418" y="769"/>
              <a:ext cx="9" cy="2963"/>
            </a:xfrm>
            <a:custGeom>
              <a:avLst/>
              <a:gdLst>
                <a:gd name="T0" fmla="*/ 5 w 9"/>
                <a:gd name="T1" fmla="*/ 11 h 2963"/>
                <a:gd name="T2" fmla="*/ 0 w 9"/>
                <a:gd name="T3" fmla="*/ 6 h 2963"/>
                <a:gd name="T4" fmla="*/ 0 w 9"/>
                <a:gd name="T5" fmla="*/ 2963 h 2963"/>
                <a:gd name="T6" fmla="*/ 9 w 9"/>
                <a:gd name="T7" fmla="*/ 2963 h 2963"/>
                <a:gd name="T8" fmla="*/ 9 w 9"/>
                <a:gd name="T9" fmla="*/ 6 h 2963"/>
                <a:gd name="T10" fmla="*/ 5 w 9"/>
                <a:gd name="T11" fmla="*/ 0 h 2963"/>
                <a:gd name="T12" fmla="*/ 9 w 9"/>
                <a:gd name="T13" fmla="*/ 6 h 2963"/>
                <a:gd name="T14" fmla="*/ 9 w 9"/>
                <a:gd name="T15" fmla="*/ 0 h 2963"/>
                <a:gd name="T16" fmla="*/ 5 w 9"/>
                <a:gd name="T17" fmla="*/ 0 h 2963"/>
                <a:gd name="T18" fmla="*/ 5 w 9"/>
                <a:gd name="T19" fmla="*/ 11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2963"/>
                <a:gd name="T32" fmla="*/ 9 w 9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2963">
                  <a:moveTo>
                    <a:pt x="5" y="11"/>
                  </a:moveTo>
                  <a:lnTo>
                    <a:pt x="0" y="6"/>
                  </a:lnTo>
                  <a:lnTo>
                    <a:pt x="0" y="2963"/>
                  </a:lnTo>
                  <a:lnTo>
                    <a:pt x="9" y="2963"/>
                  </a:lnTo>
                  <a:lnTo>
                    <a:pt x="9" y="6"/>
                  </a:lnTo>
                  <a:lnTo>
                    <a:pt x="5" y="0"/>
                  </a:lnTo>
                  <a:lnTo>
                    <a:pt x="9" y="6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57" name="Freeform 122"/>
            <p:cNvSpPr>
              <a:spLocks/>
            </p:cNvSpPr>
            <p:nvPr/>
          </p:nvSpPr>
          <p:spPr bwMode="auto">
            <a:xfrm>
              <a:off x="594" y="769"/>
              <a:ext cx="1829" cy="11"/>
            </a:xfrm>
            <a:custGeom>
              <a:avLst/>
              <a:gdLst>
                <a:gd name="T0" fmla="*/ 10 w 1829"/>
                <a:gd name="T1" fmla="*/ 6 h 11"/>
                <a:gd name="T2" fmla="*/ 5 w 1829"/>
                <a:gd name="T3" fmla="*/ 11 h 11"/>
                <a:gd name="T4" fmla="*/ 1829 w 1829"/>
                <a:gd name="T5" fmla="*/ 11 h 11"/>
                <a:gd name="T6" fmla="*/ 1829 w 1829"/>
                <a:gd name="T7" fmla="*/ 0 h 11"/>
                <a:gd name="T8" fmla="*/ 5 w 1829"/>
                <a:gd name="T9" fmla="*/ 0 h 11"/>
                <a:gd name="T10" fmla="*/ 0 w 1829"/>
                <a:gd name="T11" fmla="*/ 6 h 11"/>
                <a:gd name="T12" fmla="*/ 5 w 1829"/>
                <a:gd name="T13" fmla="*/ 0 h 11"/>
                <a:gd name="T14" fmla="*/ 0 w 1829"/>
                <a:gd name="T15" fmla="*/ 0 h 11"/>
                <a:gd name="T16" fmla="*/ 0 w 1829"/>
                <a:gd name="T17" fmla="*/ 6 h 11"/>
                <a:gd name="T18" fmla="*/ 10 w 1829"/>
                <a:gd name="T19" fmla="*/ 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9"/>
                <a:gd name="T31" fmla="*/ 0 h 11"/>
                <a:gd name="T32" fmla="*/ 1829 w 1829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9" h="11">
                  <a:moveTo>
                    <a:pt x="10" y="6"/>
                  </a:moveTo>
                  <a:lnTo>
                    <a:pt x="5" y="11"/>
                  </a:lnTo>
                  <a:lnTo>
                    <a:pt x="1829" y="11"/>
                  </a:lnTo>
                  <a:lnTo>
                    <a:pt x="1829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58" name="Freeform 123"/>
            <p:cNvSpPr>
              <a:spLocks/>
            </p:cNvSpPr>
            <p:nvPr/>
          </p:nvSpPr>
          <p:spPr bwMode="auto">
            <a:xfrm>
              <a:off x="594" y="775"/>
              <a:ext cx="10" cy="2963"/>
            </a:xfrm>
            <a:custGeom>
              <a:avLst/>
              <a:gdLst>
                <a:gd name="T0" fmla="*/ 5 w 10"/>
                <a:gd name="T1" fmla="*/ 2952 h 2963"/>
                <a:gd name="T2" fmla="*/ 10 w 10"/>
                <a:gd name="T3" fmla="*/ 2957 h 2963"/>
                <a:gd name="T4" fmla="*/ 10 w 10"/>
                <a:gd name="T5" fmla="*/ 0 h 2963"/>
                <a:gd name="T6" fmla="*/ 0 w 10"/>
                <a:gd name="T7" fmla="*/ 0 h 2963"/>
                <a:gd name="T8" fmla="*/ 0 w 10"/>
                <a:gd name="T9" fmla="*/ 2957 h 2963"/>
                <a:gd name="T10" fmla="*/ 5 w 10"/>
                <a:gd name="T11" fmla="*/ 2963 h 2963"/>
                <a:gd name="T12" fmla="*/ 0 w 10"/>
                <a:gd name="T13" fmla="*/ 2957 h 2963"/>
                <a:gd name="T14" fmla="*/ 0 w 10"/>
                <a:gd name="T15" fmla="*/ 2963 h 2963"/>
                <a:gd name="T16" fmla="*/ 5 w 10"/>
                <a:gd name="T17" fmla="*/ 2963 h 2963"/>
                <a:gd name="T18" fmla="*/ 5 w 10"/>
                <a:gd name="T19" fmla="*/ 2952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2952"/>
                  </a:moveTo>
                  <a:lnTo>
                    <a:pt x="10" y="295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957"/>
                  </a:lnTo>
                  <a:lnTo>
                    <a:pt x="5" y="2963"/>
                  </a:lnTo>
                  <a:lnTo>
                    <a:pt x="0" y="2957"/>
                  </a:lnTo>
                  <a:lnTo>
                    <a:pt x="0" y="2963"/>
                  </a:lnTo>
                  <a:lnTo>
                    <a:pt x="5" y="2963"/>
                  </a:lnTo>
                  <a:lnTo>
                    <a:pt x="5" y="29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59" name="Freeform 124"/>
            <p:cNvSpPr>
              <a:spLocks/>
            </p:cNvSpPr>
            <p:nvPr/>
          </p:nvSpPr>
          <p:spPr bwMode="auto">
            <a:xfrm>
              <a:off x="599" y="3727"/>
              <a:ext cx="1828" cy="11"/>
            </a:xfrm>
            <a:custGeom>
              <a:avLst/>
              <a:gdLst>
                <a:gd name="T0" fmla="*/ 1819 w 1828"/>
                <a:gd name="T1" fmla="*/ 5 h 11"/>
                <a:gd name="T2" fmla="*/ 1824 w 1828"/>
                <a:gd name="T3" fmla="*/ 0 h 11"/>
                <a:gd name="T4" fmla="*/ 0 w 1828"/>
                <a:gd name="T5" fmla="*/ 0 h 11"/>
                <a:gd name="T6" fmla="*/ 0 w 1828"/>
                <a:gd name="T7" fmla="*/ 11 h 11"/>
                <a:gd name="T8" fmla="*/ 1824 w 1828"/>
                <a:gd name="T9" fmla="*/ 11 h 11"/>
                <a:gd name="T10" fmla="*/ 1828 w 1828"/>
                <a:gd name="T11" fmla="*/ 5 h 11"/>
                <a:gd name="T12" fmla="*/ 1824 w 1828"/>
                <a:gd name="T13" fmla="*/ 11 h 11"/>
                <a:gd name="T14" fmla="*/ 1828 w 1828"/>
                <a:gd name="T15" fmla="*/ 11 h 11"/>
                <a:gd name="T16" fmla="*/ 1828 w 1828"/>
                <a:gd name="T17" fmla="*/ 5 h 11"/>
                <a:gd name="T18" fmla="*/ 1819 w 1828"/>
                <a:gd name="T19" fmla="*/ 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8"/>
                <a:gd name="T31" fmla="*/ 0 h 11"/>
                <a:gd name="T32" fmla="*/ 1828 w 182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8" h="11">
                  <a:moveTo>
                    <a:pt x="1819" y="5"/>
                  </a:moveTo>
                  <a:lnTo>
                    <a:pt x="182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24" y="11"/>
                  </a:lnTo>
                  <a:lnTo>
                    <a:pt x="1828" y="5"/>
                  </a:lnTo>
                  <a:lnTo>
                    <a:pt x="1824" y="11"/>
                  </a:lnTo>
                  <a:lnTo>
                    <a:pt x="1828" y="11"/>
                  </a:lnTo>
                  <a:lnTo>
                    <a:pt x="1828" y="5"/>
                  </a:lnTo>
                  <a:lnTo>
                    <a:pt x="181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60" name="Rectangle 125"/>
            <p:cNvSpPr>
              <a:spLocks noChangeArrowheads="1"/>
            </p:cNvSpPr>
            <p:nvPr/>
          </p:nvSpPr>
          <p:spPr bwMode="auto">
            <a:xfrm>
              <a:off x="2614" y="775"/>
              <a:ext cx="1833" cy="29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961" name="Freeform 126"/>
            <p:cNvSpPr>
              <a:spLocks/>
            </p:cNvSpPr>
            <p:nvPr/>
          </p:nvSpPr>
          <p:spPr bwMode="auto">
            <a:xfrm>
              <a:off x="4442" y="769"/>
              <a:ext cx="10" cy="2963"/>
            </a:xfrm>
            <a:custGeom>
              <a:avLst/>
              <a:gdLst>
                <a:gd name="T0" fmla="*/ 5 w 10"/>
                <a:gd name="T1" fmla="*/ 11 h 2963"/>
                <a:gd name="T2" fmla="*/ 0 w 10"/>
                <a:gd name="T3" fmla="*/ 6 h 2963"/>
                <a:gd name="T4" fmla="*/ 0 w 10"/>
                <a:gd name="T5" fmla="*/ 2963 h 2963"/>
                <a:gd name="T6" fmla="*/ 10 w 10"/>
                <a:gd name="T7" fmla="*/ 2963 h 2963"/>
                <a:gd name="T8" fmla="*/ 10 w 10"/>
                <a:gd name="T9" fmla="*/ 6 h 2963"/>
                <a:gd name="T10" fmla="*/ 5 w 10"/>
                <a:gd name="T11" fmla="*/ 0 h 2963"/>
                <a:gd name="T12" fmla="*/ 10 w 10"/>
                <a:gd name="T13" fmla="*/ 6 h 2963"/>
                <a:gd name="T14" fmla="*/ 10 w 10"/>
                <a:gd name="T15" fmla="*/ 0 h 2963"/>
                <a:gd name="T16" fmla="*/ 5 w 10"/>
                <a:gd name="T17" fmla="*/ 0 h 2963"/>
                <a:gd name="T18" fmla="*/ 5 w 10"/>
                <a:gd name="T19" fmla="*/ 11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11"/>
                  </a:moveTo>
                  <a:lnTo>
                    <a:pt x="0" y="6"/>
                  </a:lnTo>
                  <a:lnTo>
                    <a:pt x="0" y="2963"/>
                  </a:lnTo>
                  <a:lnTo>
                    <a:pt x="10" y="2963"/>
                  </a:lnTo>
                  <a:lnTo>
                    <a:pt x="10" y="6"/>
                  </a:lnTo>
                  <a:lnTo>
                    <a:pt x="5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62" name="Freeform 127"/>
            <p:cNvSpPr>
              <a:spLocks/>
            </p:cNvSpPr>
            <p:nvPr/>
          </p:nvSpPr>
          <p:spPr bwMode="auto">
            <a:xfrm>
              <a:off x="2609" y="769"/>
              <a:ext cx="1838" cy="11"/>
            </a:xfrm>
            <a:custGeom>
              <a:avLst/>
              <a:gdLst>
                <a:gd name="T0" fmla="*/ 10 w 1838"/>
                <a:gd name="T1" fmla="*/ 6 h 11"/>
                <a:gd name="T2" fmla="*/ 5 w 1838"/>
                <a:gd name="T3" fmla="*/ 11 h 11"/>
                <a:gd name="T4" fmla="*/ 1838 w 1838"/>
                <a:gd name="T5" fmla="*/ 11 h 11"/>
                <a:gd name="T6" fmla="*/ 1838 w 1838"/>
                <a:gd name="T7" fmla="*/ 0 h 11"/>
                <a:gd name="T8" fmla="*/ 5 w 1838"/>
                <a:gd name="T9" fmla="*/ 0 h 11"/>
                <a:gd name="T10" fmla="*/ 0 w 1838"/>
                <a:gd name="T11" fmla="*/ 6 h 11"/>
                <a:gd name="T12" fmla="*/ 5 w 1838"/>
                <a:gd name="T13" fmla="*/ 0 h 11"/>
                <a:gd name="T14" fmla="*/ 0 w 1838"/>
                <a:gd name="T15" fmla="*/ 0 h 11"/>
                <a:gd name="T16" fmla="*/ 0 w 1838"/>
                <a:gd name="T17" fmla="*/ 6 h 11"/>
                <a:gd name="T18" fmla="*/ 10 w 1838"/>
                <a:gd name="T19" fmla="*/ 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8"/>
                <a:gd name="T31" fmla="*/ 0 h 11"/>
                <a:gd name="T32" fmla="*/ 1838 w 183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8" h="11">
                  <a:moveTo>
                    <a:pt x="10" y="6"/>
                  </a:moveTo>
                  <a:lnTo>
                    <a:pt x="5" y="11"/>
                  </a:lnTo>
                  <a:lnTo>
                    <a:pt x="1838" y="11"/>
                  </a:lnTo>
                  <a:lnTo>
                    <a:pt x="1838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63" name="Freeform 128"/>
            <p:cNvSpPr>
              <a:spLocks/>
            </p:cNvSpPr>
            <p:nvPr/>
          </p:nvSpPr>
          <p:spPr bwMode="auto">
            <a:xfrm>
              <a:off x="2609" y="775"/>
              <a:ext cx="10" cy="2963"/>
            </a:xfrm>
            <a:custGeom>
              <a:avLst/>
              <a:gdLst>
                <a:gd name="T0" fmla="*/ 5 w 10"/>
                <a:gd name="T1" fmla="*/ 2952 h 2963"/>
                <a:gd name="T2" fmla="*/ 10 w 10"/>
                <a:gd name="T3" fmla="*/ 2957 h 2963"/>
                <a:gd name="T4" fmla="*/ 10 w 10"/>
                <a:gd name="T5" fmla="*/ 0 h 2963"/>
                <a:gd name="T6" fmla="*/ 0 w 10"/>
                <a:gd name="T7" fmla="*/ 0 h 2963"/>
                <a:gd name="T8" fmla="*/ 0 w 10"/>
                <a:gd name="T9" fmla="*/ 2957 h 2963"/>
                <a:gd name="T10" fmla="*/ 5 w 10"/>
                <a:gd name="T11" fmla="*/ 2963 h 2963"/>
                <a:gd name="T12" fmla="*/ 0 w 10"/>
                <a:gd name="T13" fmla="*/ 2957 h 2963"/>
                <a:gd name="T14" fmla="*/ 0 w 10"/>
                <a:gd name="T15" fmla="*/ 2963 h 2963"/>
                <a:gd name="T16" fmla="*/ 5 w 10"/>
                <a:gd name="T17" fmla="*/ 2963 h 2963"/>
                <a:gd name="T18" fmla="*/ 5 w 10"/>
                <a:gd name="T19" fmla="*/ 2952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2952"/>
                  </a:moveTo>
                  <a:lnTo>
                    <a:pt x="10" y="295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957"/>
                  </a:lnTo>
                  <a:lnTo>
                    <a:pt x="5" y="2963"/>
                  </a:lnTo>
                  <a:lnTo>
                    <a:pt x="0" y="2957"/>
                  </a:lnTo>
                  <a:lnTo>
                    <a:pt x="0" y="2963"/>
                  </a:lnTo>
                  <a:lnTo>
                    <a:pt x="5" y="2963"/>
                  </a:lnTo>
                  <a:lnTo>
                    <a:pt x="5" y="29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64" name="Freeform 129"/>
            <p:cNvSpPr>
              <a:spLocks/>
            </p:cNvSpPr>
            <p:nvPr/>
          </p:nvSpPr>
          <p:spPr bwMode="auto">
            <a:xfrm>
              <a:off x="2614" y="3727"/>
              <a:ext cx="1838" cy="11"/>
            </a:xfrm>
            <a:custGeom>
              <a:avLst/>
              <a:gdLst>
                <a:gd name="T0" fmla="*/ 1828 w 1838"/>
                <a:gd name="T1" fmla="*/ 5 h 11"/>
                <a:gd name="T2" fmla="*/ 1833 w 1838"/>
                <a:gd name="T3" fmla="*/ 0 h 11"/>
                <a:gd name="T4" fmla="*/ 0 w 1838"/>
                <a:gd name="T5" fmla="*/ 0 h 11"/>
                <a:gd name="T6" fmla="*/ 0 w 1838"/>
                <a:gd name="T7" fmla="*/ 11 h 11"/>
                <a:gd name="T8" fmla="*/ 1833 w 1838"/>
                <a:gd name="T9" fmla="*/ 11 h 11"/>
                <a:gd name="T10" fmla="*/ 1838 w 1838"/>
                <a:gd name="T11" fmla="*/ 5 h 11"/>
                <a:gd name="T12" fmla="*/ 1833 w 1838"/>
                <a:gd name="T13" fmla="*/ 11 h 11"/>
                <a:gd name="T14" fmla="*/ 1838 w 1838"/>
                <a:gd name="T15" fmla="*/ 11 h 11"/>
                <a:gd name="T16" fmla="*/ 1838 w 1838"/>
                <a:gd name="T17" fmla="*/ 5 h 11"/>
                <a:gd name="T18" fmla="*/ 1828 w 1838"/>
                <a:gd name="T19" fmla="*/ 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8"/>
                <a:gd name="T31" fmla="*/ 0 h 11"/>
                <a:gd name="T32" fmla="*/ 1838 w 183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8" h="11">
                  <a:moveTo>
                    <a:pt x="1828" y="5"/>
                  </a:moveTo>
                  <a:lnTo>
                    <a:pt x="183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33" y="11"/>
                  </a:lnTo>
                  <a:lnTo>
                    <a:pt x="1838" y="5"/>
                  </a:lnTo>
                  <a:lnTo>
                    <a:pt x="1833" y="11"/>
                  </a:lnTo>
                  <a:lnTo>
                    <a:pt x="1838" y="11"/>
                  </a:lnTo>
                  <a:lnTo>
                    <a:pt x="1838" y="5"/>
                  </a:lnTo>
                  <a:lnTo>
                    <a:pt x="18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65" name="Freeform 130"/>
            <p:cNvSpPr>
              <a:spLocks/>
            </p:cNvSpPr>
            <p:nvPr/>
          </p:nvSpPr>
          <p:spPr bwMode="auto">
            <a:xfrm>
              <a:off x="2396" y="3794"/>
              <a:ext cx="269" cy="86"/>
            </a:xfrm>
            <a:custGeom>
              <a:avLst/>
              <a:gdLst>
                <a:gd name="T0" fmla="*/ 269 w 269"/>
                <a:gd name="T1" fmla="*/ 74 h 86"/>
                <a:gd name="T2" fmla="*/ 258 w 269"/>
                <a:gd name="T3" fmla="*/ 65 h 86"/>
                <a:gd name="T4" fmla="*/ 242 w 269"/>
                <a:gd name="T5" fmla="*/ 55 h 86"/>
                <a:gd name="T6" fmla="*/ 224 w 269"/>
                <a:gd name="T7" fmla="*/ 42 h 86"/>
                <a:gd name="T8" fmla="*/ 205 w 269"/>
                <a:gd name="T9" fmla="*/ 30 h 86"/>
                <a:gd name="T10" fmla="*/ 183 w 269"/>
                <a:gd name="T11" fmla="*/ 19 h 86"/>
                <a:gd name="T12" fmla="*/ 162 w 269"/>
                <a:gd name="T13" fmla="*/ 10 h 86"/>
                <a:gd name="T14" fmla="*/ 143 w 269"/>
                <a:gd name="T15" fmla="*/ 3 h 86"/>
                <a:gd name="T16" fmla="*/ 126 w 269"/>
                <a:gd name="T17" fmla="*/ 0 h 86"/>
                <a:gd name="T18" fmla="*/ 110 w 269"/>
                <a:gd name="T19" fmla="*/ 2 h 86"/>
                <a:gd name="T20" fmla="*/ 94 w 269"/>
                <a:gd name="T21" fmla="*/ 7 h 86"/>
                <a:gd name="T22" fmla="*/ 80 w 269"/>
                <a:gd name="T23" fmla="*/ 13 h 86"/>
                <a:gd name="T24" fmla="*/ 64 w 269"/>
                <a:gd name="T25" fmla="*/ 24 h 86"/>
                <a:gd name="T26" fmla="*/ 50 w 269"/>
                <a:gd name="T27" fmla="*/ 34 h 86"/>
                <a:gd name="T28" fmla="*/ 34 w 269"/>
                <a:gd name="T29" fmla="*/ 47 h 86"/>
                <a:gd name="T30" fmla="*/ 17 w 269"/>
                <a:gd name="T31" fmla="*/ 60 h 86"/>
                <a:gd name="T32" fmla="*/ 0 w 269"/>
                <a:gd name="T33" fmla="*/ 74 h 86"/>
                <a:gd name="T34" fmla="*/ 1 w 269"/>
                <a:gd name="T35" fmla="*/ 77 h 86"/>
                <a:gd name="T36" fmla="*/ 6 w 269"/>
                <a:gd name="T37" fmla="*/ 79 h 86"/>
                <a:gd name="T38" fmla="*/ 16 w 269"/>
                <a:gd name="T39" fmla="*/ 78 h 86"/>
                <a:gd name="T40" fmla="*/ 29 w 269"/>
                <a:gd name="T41" fmla="*/ 68 h 86"/>
                <a:gd name="T42" fmla="*/ 39 w 269"/>
                <a:gd name="T43" fmla="*/ 59 h 86"/>
                <a:gd name="T44" fmla="*/ 50 w 269"/>
                <a:gd name="T45" fmla="*/ 51 h 86"/>
                <a:gd name="T46" fmla="*/ 60 w 269"/>
                <a:gd name="T47" fmla="*/ 43 h 86"/>
                <a:gd name="T48" fmla="*/ 73 w 269"/>
                <a:gd name="T49" fmla="*/ 35 h 86"/>
                <a:gd name="T50" fmla="*/ 86 w 269"/>
                <a:gd name="T51" fmla="*/ 30 h 86"/>
                <a:gd name="T52" fmla="*/ 99 w 269"/>
                <a:gd name="T53" fmla="*/ 26 h 86"/>
                <a:gd name="T54" fmla="*/ 111 w 269"/>
                <a:gd name="T55" fmla="*/ 24 h 86"/>
                <a:gd name="T56" fmla="*/ 123 w 269"/>
                <a:gd name="T57" fmla="*/ 22 h 86"/>
                <a:gd name="T58" fmla="*/ 137 w 269"/>
                <a:gd name="T59" fmla="*/ 24 h 86"/>
                <a:gd name="T60" fmla="*/ 153 w 269"/>
                <a:gd name="T61" fmla="*/ 28 h 86"/>
                <a:gd name="T62" fmla="*/ 172 w 269"/>
                <a:gd name="T63" fmla="*/ 34 h 86"/>
                <a:gd name="T64" fmla="*/ 190 w 269"/>
                <a:gd name="T65" fmla="*/ 42 h 86"/>
                <a:gd name="T66" fmla="*/ 210 w 269"/>
                <a:gd name="T67" fmla="*/ 50 h 86"/>
                <a:gd name="T68" fmla="*/ 226 w 269"/>
                <a:gd name="T69" fmla="*/ 59 h 86"/>
                <a:gd name="T70" fmla="*/ 241 w 269"/>
                <a:gd name="T71" fmla="*/ 68 h 86"/>
                <a:gd name="T72" fmla="*/ 252 w 269"/>
                <a:gd name="T73" fmla="*/ 77 h 86"/>
                <a:gd name="T74" fmla="*/ 264 w 269"/>
                <a:gd name="T75" fmla="*/ 86 h 86"/>
                <a:gd name="T76" fmla="*/ 269 w 269"/>
                <a:gd name="T77" fmla="*/ 83 h 86"/>
                <a:gd name="T78" fmla="*/ 269 w 269"/>
                <a:gd name="T79" fmla="*/ 78 h 86"/>
                <a:gd name="T80" fmla="*/ 269 w 269"/>
                <a:gd name="T81" fmla="*/ 74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86"/>
                <a:gd name="T125" fmla="*/ 269 w 269"/>
                <a:gd name="T126" fmla="*/ 86 h 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86">
                  <a:moveTo>
                    <a:pt x="269" y="74"/>
                  </a:moveTo>
                  <a:lnTo>
                    <a:pt x="258" y="65"/>
                  </a:lnTo>
                  <a:lnTo>
                    <a:pt x="242" y="55"/>
                  </a:lnTo>
                  <a:lnTo>
                    <a:pt x="224" y="42"/>
                  </a:lnTo>
                  <a:lnTo>
                    <a:pt x="205" y="30"/>
                  </a:lnTo>
                  <a:lnTo>
                    <a:pt x="183" y="19"/>
                  </a:lnTo>
                  <a:lnTo>
                    <a:pt x="162" y="10"/>
                  </a:lnTo>
                  <a:lnTo>
                    <a:pt x="143" y="3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4" y="24"/>
                  </a:lnTo>
                  <a:lnTo>
                    <a:pt x="50" y="34"/>
                  </a:lnTo>
                  <a:lnTo>
                    <a:pt x="34" y="47"/>
                  </a:lnTo>
                  <a:lnTo>
                    <a:pt x="17" y="60"/>
                  </a:lnTo>
                  <a:lnTo>
                    <a:pt x="0" y="74"/>
                  </a:lnTo>
                  <a:lnTo>
                    <a:pt x="1" y="77"/>
                  </a:lnTo>
                  <a:lnTo>
                    <a:pt x="6" y="79"/>
                  </a:lnTo>
                  <a:lnTo>
                    <a:pt x="16" y="78"/>
                  </a:lnTo>
                  <a:lnTo>
                    <a:pt x="29" y="68"/>
                  </a:lnTo>
                  <a:lnTo>
                    <a:pt x="39" y="59"/>
                  </a:lnTo>
                  <a:lnTo>
                    <a:pt x="50" y="51"/>
                  </a:lnTo>
                  <a:lnTo>
                    <a:pt x="60" y="43"/>
                  </a:lnTo>
                  <a:lnTo>
                    <a:pt x="73" y="35"/>
                  </a:lnTo>
                  <a:lnTo>
                    <a:pt x="86" y="30"/>
                  </a:lnTo>
                  <a:lnTo>
                    <a:pt x="99" y="26"/>
                  </a:lnTo>
                  <a:lnTo>
                    <a:pt x="111" y="24"/>
                  </a:lnTo>
                  <a:lnTo>
                    <a:pt x="123" y="22"/>
                  </a:lnTo>
                  <a:lnTo>
                    <a:pt x="137" y="24"/>
                  </a:lnTo>
                  <a:lnTo>
                    <a:pt x="153" y="28"/>
                  </a:lnTo>
                  <a:lnTo>
                    <a:pt x="172" y="34"/>
                  </a:lnTo>
                  <a:lnTo>
                    <a:pt x="190" y="42"/>
                  </a:lnTo>
                  <a:lnTo>
                    <a:pt x="210" y="50"/>
                  </a:lnTo>
                  <a:lnTo>
                    <a:pt x="226" y="59"/>
                  </a:lnTo>
                  <a:lnTo>
                    <a:pt x="241" y="68"/>
                  </a:lnTo>
                  <a:lnTo>
                    <a:pt x="252" y="77"/>
                  </a:lnTo>
                  <a:lnTo>
                    <a:pt x="264" y="86"/>
                  </a:lnTo>
                  <a:lnTo>
                    <a:pt x="269" y="83"/>
                  </a:lnTo>
                  <a:lnTo>
                    <a:pt x="269" y="78"/>
                  </a:lnTo>
                  <a:lnTo>
                    <a:pt x="269" y="74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66" name="Freeform 131"/>
            <p:cNvSpPr>
              <a:spLocks/>
            </p:cNvSpPr>
            <p:nvPr/>
          </p:nvSpPr>
          <p:spPr bwMode="auto">
            <a:xfrm>
              <a:off x="2522" y="3789"/>
              <a:ext cx="145" cy="83"/>
            </a:xfrm>
            <a:custGeom>
              <a:avLst/>
              <a:gdLst>
                <a:gd name="T0" fmla="*/ 0 w 145"/>
                <a:gd name="T1" fmla="*/ 11 h 83"/>
                <a:gd name="T2" fmla="*/ 0 w 145"/>
                <a:gd name="T3" fmla="*/ 11 h 83"/>
                <a:gd name="T4" fmla="*/ 17 w 145"/>
                <a:gd name="T5" fmla="*/ 12 h 83"/>
                <a:gd name="T6" fmla="*/ 35 w 145"/>
                <a:gd name="T7" fmla="*/ 18 h 83"/>
                <a:gd name="T8" fmla="*/ 56 w 145"/>
                <a:gd name="T9" fmla="*/ 27 h 83"/>
                <a:gd name="T10" fmla="*/ 77 w 145"/>
                <a:gd name="T11" fmla="*/ 39 h 83"/>
                <a:gd name="T12" fmla="*/ 96 w 145"/>
                <a:gd name="T13" fmla="*/ 51 h 83"/>
                <a:gd name="T14" fmla="*/ 114 w 145"/>
                <a:gd name="T15" fmla="*/ 64 h 83"/>
                <a:gd name="T16" fmla="*/ 130 w 145"/>
                <a:gd name="T17" fmla="*/ 74 h 83"/>
                <a:gd name="T18" fmla="*/ 140 w 145"/>
                <a:gd name="T19" fmla="*/ 83 h 83"/>
                <a:gd name="T20" fmla="*/ 145 w 145"/>
                <a:gd name="T21" fmla="*/ 75 h 83"/>
                <a:gd name="T22" fmla="*/ 134 w 145"/>
                <a:gd name="T23" fmla="*/ 66 h 83"/>
                <a:gd name="T24" fmla="*/ 119 w 145"/>
                <a:gd name="T25" fmla="*/ 56 h 83"/>
                <a:gd name="T26" fmla="*/ 100 w 145"/>
                <a:gd name="T27" fmla="*/ 43 h 83"/>
                <a:gd name="T28" fmla="*/ 80 w 145"/>
                <a:gd name="T29" fmla="*/ 31 h 83"/>
                <a:gd name="T30" fmla="*/ 58 w 145"/>
                <a:gd name="T31" fmla="*/ 20 h 83"/>
                <a:gd name="T32" fmla="*/ 37 w 145"/>
                <a:gd name="T33" fmla="*/ 11 h 83"/>
                <a:gd name="T34" fmla="*/ 17 w 145"/>
                <a:gd name="T35" fmla="*/ 4 h 83"/>
                <a:gd name="T36" fmla="*/ 0 w 145"/>
                <a:gd name="T37" fmla="*/ 0 h 83"/>
                <a:gd name="T38" fmla="*/ 0 w 145"/>
                <a:gd name="T39" fmla="*/ 0 h 83"/>
                <a:gd name="T40" fmla="*/ 0 w 145"/>
                <a:gd name="T41" fmla="*/ 11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5"/>
                <a:gd name="T64" fmla="*/ 0 h 83"/>
                <a:gd name="T65" fmla="*/ 145 w 145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5" h="83">
                  <a:moveTo>
                    <a:pt x="0" y="11"/>
                  </a:moveTo>
                  <a:lnTo>
                    <a:pt x="0" y="11"/>
                  </a:lnTo>
                  <a:lnTo>
                    <a:pt x="17" y="12"/>
                  </a:lnTo>
                  <a:lnTo>
                    <a:pt x="35" y="18"/>
                  </a:lnTo>
                  <a:lnTo>
                    <a:pt x="56" y="27"/>
                  </a:lnTo>
                  <a:lnTo>
                    <a:pt x="77" y="39"/>
                  </a:lnTo>
                  <a:lnTo>
                    <a:pt x="96" y="51"/>
                  </a:lnTo>
                  <a:lnTo>
                    <a:pt x="114" y="64"/>
                  </a:lnTo>
                  <a:lnTo>
                    <a:pt x="130" y="74"/>
                  </a:lnTo>
                  <a:lnTo>
                    <a:pt x="140" y="83"/>
                  </a:lnTo>
                  <a:lnTo>
                    <a:pt x="145" y="75"/>
                  </a:lnTo>
                  <a:lnTo>
                    <a:pt x="134" y="66"/>
                  </a:lnTo>
                  <a:lnTo>
                    <a:pt x="119" y="56"/>
                  </a:lnTo>
                  <a:lnTo>
                    <a:pt x="100" y="43"/>
                  </a:lnTo>
                  <a:lnTo>
                    <a:pt x="80" y="31"/>
                  </a:lnTo>
                  <a:lnTo>
                    <a:pt x="58" y="20"/>
                  </a:lnTo>
                  <a:lnTo>
                    <a:pt x="37" y="11"/>
                  </a:lnTo>
                  <a:lnTo>
                    <a:pt x="17" y="4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67" name="Freeform 132"/>
            <p:cNvSpPr>
              <a:spLocks/>
            </p:cNvSpPr>
            <p:nvPr/>
          </p:nvSpPr>
          <p:spPr bwMode="auto">
            <a:xfrm>
              <a:off x="2392" y="3789"/>
              <a:ext cx="130" cy="83"/>
            </a:xfrm>
            <a:custGeom>
              <a:avLst/>
              <a:gdLst>
                <a:gd name="T0" fmla="*/ 8 w 130"/>
                <a:gd name="T1" fmla="*/ 78 h 83"/>
                <a:gd name="T2" fmla="*/ 6 w 130"/>
                <a:gd name="T3" fmla="*/ 83 h 83"/>
                <a:gd name="T4" fmla="*/ 23 w 130"/>
                <a:gd name="T5" fmla="*/ 69 h 83"/>
                <a:gd name="T6" fmla="*/ 40 w 130"/>
                <a:gd name="T7" fmla="*/ 56 h 83"/>
                <a:gd name="T8" fmla="*/ 56 w 130"/>
                <a:gd name="T9" fmla="*/ 43 h 83"/>
                <a:gd name="T10" fmla="*/ 71 w 130"/>
                <a:gd name="T11" fmla="*/ 33 h 83"/>
                <a:gd name="T12" fmla="*/ 85 w 130"/>
                <a:gd name="T13" fmla="*/ 22 h 83"/>
                <a:gd name="T14" fmla="*/ 100 w 130"/>
                <a:gd name="T15" fmla="*/ 16 h 83"/>
                <a:gd name="T16" fmla="*/ 114 w 130"/>
                <a:gd name="T17" fmla="*/ 11 h 83"/>
                <a:gd name="T18" fmla="*/ 130 w 130"/>
                <a:gd name="T19" fmla="*/ 11 h 83"/>
                <a:gd name="T20" fmla="*/ 130 w 130"/>
                <a:gd name="T21" fmla="*/ 0 h 83"/>
                <a:gd name="T22" fmla="*/ 114 w 130"/>
                <a:gd name="T23" fmla="*/ 3 h 83"/>
                <a:gd name="T24" fmla="*/ 97 w 130"/>
                <a:gd name="T25" fmla="*/ 8 h 83"/>
                <a:gd name="T26" fmla="*/ 83 w 130"/>
                <a:gd name="T27" fmla="*/ 15 h 83"/>
                <a:gd name="T28" fmla="*/ 66 w 130"/>
                <a:gd name="T29" fmla="*/ 25 h 83"/>
                <a:gd name="T30" fmla="*/ 51 w 130"/>
                <a:gd name="T31" fmla="*/ 35 h 83"/>
                <a:gd name="T32" fmla="*/ 35 w 130"/>
                <a:gd name="T33" fmla="*/ 48 h 83"/>
                <a:gd name="T34" fmla="*/ 18 w 130"/>
                <a:gd name="T35" fmla="*/ 61 h 83"/>
                <a:gd name="T36" fmla="*/ 1 w 130"/>
                <a:gd name="T37" fmla="*/ 75 h 83"/>
                <a:gd name="T38" fmla="*/ 0 w 130"/>
                <a:gd name="T39" fmla="*/ 81 h 83"/>
                <a:gd name="T40" fmla="*/ 8 w 130"/>
                <a:gd name="T41" fmla="*/ 78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0"/>
                <a:gd name="T64" fmla="*/ 0 h 83"/>
                <a:gd name="T65" fmla="*/ 130 w 130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0" h="83">
                  <a:moveTo>
                    <a:pt x="8" y="78"/>
                  </a:moveTo>
                  <a:lnTo>
                    <a:pt x="6" y="83"/>
                  </a:lnTo>
                  <a:lnTo>
                    <a:pt x="23" y="69"/>
                  </a:lnTo>
                  <a:lnTo>
                    <a:pt x="40" y="56"/>
                  </a:lnTo>
                  <a:lnTo>
                    <a:pt x="56" y="43"/>
                  </a:lnTo>
                  <a:lnTo>
                    <a:pt x="71" y="33"/>
                  </a:lnTo>
                  <a:lnTo>
                    <a:pt x="85" y="22"/>
                  </a:lnTo>
                  <a:lnTo>
                    <a:pt x="100" y="16"/>
                  </a:lnTo>
                  <a:lnTo>
                    <a:pt x="114" y="11"/>
                  </a:lnTo>
                  <a:lnTo>
                    <a:pt x="130" y="11"/>
                  </a:lnTo>
                  <a:lnTo>
                    <a:pt x="130" y="0"/>
                  </a:lnTo>
                  <a:lnTo>
                    <a:pt x="114" y="3"/>
                  </a:lnTo>
                  <a:lnTo>
                    <a:pt x="97" y="8"/>
                  </a:lnTo>
                  <a:lnTo>
                    <a:pt x="83" y="15"/>
                  </a:lnTo>
                  <a:lnTo>
                    <a:pt x="66" y="25"/>
                  </a:lnTo>
                  <a:lnTo>
                    <a:pt x="51" y="35"/>
                  </a:lnTo>
                  <a:lnTo>
                    <a:pt x="35" y="48"/>
                  </a:lnTo>
                  <a:lnTo>
                    <a:pt x="18" y="61"/>
                  </a:lnTo>
                  <a:lnTo>
                    <a:pt x="1" y="75"/>
                  </a:lnTo>
                  <a:lnTo>
                    <a:pt x="0" y="81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68" name="Freeform 133"/>
            <p:cNvSpPr>
              <a:spLocks/>
            </p:cNvSpPr>
            <p:nvPr/>
          </p:nvSpPr>
          <p:spPr bwMode="auto">
            <a:xfrm>
              <a:off x="2392" y="3859"/>
              <a:ext cx="35" cy="18"/>
            </a:xfrm>
            <a:custGeom>
              <a:avLst/>
              <a:gdLst>
                <a:gd name="T0" fmla="*/ 31 w 35"/>
                <a:gd name="T1" fmla="*/ 0 h 18"/>
                <a:gd name="T2" fmla="*/ 31 w 35"/>
                <a:gd name="T3" fmla="*/ 0 h 18"/>
                <a:gd name="T4" fmla="*/ 18 w 35"/>
                <a:gd name="T5" fmla="*/ 9 h 18"/>
                <a:gd name="T6" fmla="*/ 10 w 35"/>
                <a:gd name="T7" fmla="*/ 11 h 18"/>
                <a:gd name="T8" fmla="*/ 8 w 35"/>
                <a:gd name="T9" fmla="*/ 8 h 18"/>
                <a:gd name="T10" fmla="*/ 8 w 35"/>
                <a:gd name="T11" fmla="*/ 8 h 18"/>
                <a:gd name="T12" fmla="*/ 0 w 35"/>
                <a:gd name="T13" fmla="*/ 11 h 18"/>
                <a:gd name="T14" fmla="*/ 3 w 35"/>
                <a:gd name="T15" fmla="*/ 16 h 18"/>
                <a:gd name="T16" fmla="*/ 10 w 35"/>
                <a:gd name="T17" fmla="*/ 18 h 18"/>
                <a:gd name="T18" fmla="*/ 21 w 35"/>
                <a:gd name="T19" fmla="*/ 17 h 18"/>
                <a:gd name="T20" fmla="*/ 35 w 35"/>
                <a:gd name="T21" fmla="*/ 5 h 18"/>
                <a:gd name="T22" fmla="*/ 35 w 35"/>
                <a:gd name="T23" fmla="*/ 5 h 18"/>
                <a:gd name="T24" fmla="*/ 31 w 35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18"/>
                <a:gd name="T41" fmla="*/ 35 w 35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18">
                  <a:moveTo>
                    <a:pt x="31" y="0"/>
                  </a:moveTo>
                  <a:lnTo>
                    <a:pt x="31" y="0"/>
                  </a:lnTo>
                  <a:lnTo>
                    <a:pt x="18" y="9"/>
                  </a:lnTo>
                  <a:lnTo>
                    <a:pt x="10" y="11"/>
                  </a:lnTo>
                  <a:lnTo>
                    <a:pt x="8" y="8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17"/>
                  </a:lnTo>
                  <a:lnTo>
                    <a:pt x="35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69" name="Freeform 134"/>
            <p:cNvSpPr>
              <a:spLocks/>
            </p:cNvSpPr>
            <p:nvPr/>
          </p:nvSpPr>
          <p:spPr bwMode="auto">
            <a:xfrm>
              <a:off x="2423" y="3811"/>
              <a:ext cx="96" cy="53"/>
            </a:xfrm>
            <a:custGeom>
              <a:avLst/>
              <a:gdLst>
                <a:gd name="T0" fmla="*/ 96 w 96"/>
                <a:gd name="T1" fmla="*/ 0 h 53"/>
                <a:gd name="T2" fmla="*/ 96 w 96"/>
                <a:gd name="T3" fmla="*/ 0 h 53"/>
                <a:gd name="T4" fmla="*/ 84 w 96"/>
                <a:gd name="T5" fmla="*/ 3 h 53"/>
                <a:gd name="T6" fmla="*/ 72 w 96"/>
                <a:gd name="T7" fmla="*/ 5 h 53"/>
                <a:gd name="T8" fmla="*/ 58 w 96"/>
                <a:gd name="T9" fmla="*/ 9 h 53"/>
                <a:gd name="T10" fmla="*/ 44 w 96"/>
                <a:gd name="T11" fmla="*/ 15 h 53"/>
                <a:gd name="T12" fmla="*/ 31 w 96"/>
                <a:gd name="T13" fmla="*/ 22 h 53"/>
                <a:gd name="T14" fmla="*/ 20 w 96"/>
                <a:gd name="T15" fmla="*/ 30 h 53"/>
                <a:gd name="T16" fmla="*/ 9 w 96"/>
                <a:gd name="T17" fmla="*/ 38 h 53"/>
                <a:gd name="T18" fmla="*/ 0 w 96"/>
                <a:gd name="T19" fmla="*/ 48 h 53"/>
                <a:gd name="T20" fmla="*/ 4 w 96"/>
                <a:gd name="T21" fmla="*/ 53 h 53"/>
                <a:gd name="T22" fmla="*/ 14 w 96"/>
                <a:gd name="T23" fmla="*/ 46 h 53"/>
                <a:gd name="T24" fmla="*/ 25 w 96"/>
                <a:gd name="T25" fmla="*/ 38 h 53"/>
                <a:gd name="T26" fmla="*/ 36 w 96"/>
                <a:gd name="T27" fmla="*/ 30 h 53"/>
                <a:gd name="T28" fmla="*/ 47 w 96"/>
                <a:gd name="T29" fmla="*/ 22 h 53"/>
                <a:gd name="T30" fmla="*/ 60 w 96"/>
                <a:gd name="T31" fmla="*/ 17 h 53"/>
                <a:gd name="T32" fmla="*/ 72 w 96"/>
                <a:gd name="T33" fmla="*/ 13 h 53"/>
                <a:gd name="T34" fmla="*/ 84 w 96"/>
                <a:gd name="T35" fmla="*/ 11 h 53"/>
                <a:gd name="T36" fmla="*/ 96 w 96"/>
                <a:gd name="T37" fmla="*/ 11 h 53"/>
                <a:gd name="T38" fmla="*/ 96 w 96"/>
                <a:gd name="T39" fmla="*/ 11 h 53"/>
                <a:gd name="T40" fmla="*/ 96 w 96"/>
                <a:gd name="T41" fmla="*/ 0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53"/>
                <a:gd name="T65" fmla="*/ 96 w 96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53">
                  <a:moveTo>
                    <a:pt x="96" y="0"/>
                  </a:moveTo>
                  <a:lnTo>
                    <a:pt x="96" y="0"/>
                  </a:lnTo>
                  <a:lnTo>
                    <a:pt x="84" y="3"/>
                  </a:lnTo>
                  <a:lnTo>
                    <a:pt x="72" y="5"/>
                  </a:lnTo>
                  <a:lnTo>
                    <a:pt x="58" y="9"/>
                  </a:lnTo>
                  <a:lnTo>
                    <a:pt x="44" y="15"/>
                  </a:lnTo>
                  <a:lnTo>
                    <a:pt x="31" y="22"/>
                  </a:lnTo>
                  <a:lnTo>
                    <a:pt x="20" y="30"/>
                  </a:lnTo>
                  <a:lnTo>
                    <a:pt x="9" y="38"/>
                  </a:lnTo>
                  <a:lnTo>
                    <a:pt x="0" y="48"/>
                  </a:lnTo>
                  <a:lnTo>
                    <a:pt x="4" y="53"/>
                  </a:lnTo>
                  <a:lnTo>
                    <a:pt x="14" y="46"/>
                  </a:lnTo>
                  <a:lnTo>
                    <a:pt x="25" y="38"/>
                  </a:lnTo>
                  <a:lnTo>
                    <a:pt x="36" y="30"/>
                  </a:lnTo>
                  <a:lnTo>
                    <a:pt x="47" y="22"/>
                  </a:lnTo>
                  <a:lnTo>
                    <a:pt x="60" y="17"/>
                  </a:lnTo>
                  <a:lnTo>
                    <a:pt x="72" y="13"/>
                  </a:lnTo>
                  <a:lnTo>
                    <a:pt x="84" y="11"/>
                  </a:lnTo>
                  <a:lnTo>
                    <a:pt x="96" y="1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70" name="Freeform 135"/>
            <p:cNvSpPr>
              <a:spLocks/>
            </p:cNvSpPr>
            <p:nvPr/>
          </p:nvSpPr>
          <p:spPr bwMode="auto">
            <a:xfrm>
              <a:off x="2519" y="3811"/>
              <a:ext cx="131" cy="62"/>
            </a:xfrm>
            <a:custGeom>
              <a:avLst/>
              <a:gdLst>
                <a:gd name="T0" fmla="*/ 131 w 131"/>
                <a:gd name="T1" fmla="*/ 57 h 62"/>
                <a:gd name="T2" fmla="*/ 131 w 131"/>
                <a:gd name="T3" fmla="*/ 57 h 62"/>
                <a:gd name="T4" fmla="*/ 120 w 131"/>
                <a:gd name="T5" fmla="*/ 47 h 62"/>
                <a:gd name="T6" fmla="*/ 105 w 131"/>
                <a:gd name="T7" fmla="*/ 38 h 62"/>
                <a:gd name="T8" fmla="*/ 88 w 131"/>
                <a:gd name="T9" fmla="*/ 29 h 62"/>
                <a:gd name="T10" fmla="*/ 68 w 131"/>
                <a:gd name="T11" fmla="*/ 21 h 62"/>
                <a:gd name="T12" fmla="*/ 50 w 131"/>
                <a:gd name="T13" fmla="*/ 13 h 62"/>
                <a:gd name="T14" fmla="*/ 31 w 131"/>
                <a:gd name="T15" fmla="*/ 7 h 62"/>
                <a:gd name="T16" fmla="*/ 14 w 131"/>
                <a:gd name="T17" fmla="*/ 3 h 62"/>
                <a:gd name="T18" fmla="*/ 0 w 131"/>
                <a:gd name="T19" fmla="*/ 0 h 62"/>
                <a:gd name="T20" fmla="*/ 0 w 131"/>
                <a:gd name="T21" fmla="*/ 11 h 62"/>
                <a:gd name="T22" fmla="*/ 14 w 131"/>
                <a:gd name="T23" fmla="*/ 11 h 62"/>
                <a:gd name="T24" fmla="*/ 28 w 131"/>
                <a:gd name="T25" fmla="*/ 15 h 62"/>
                <a:gd name="T26" fmla="*/ 48 w 131"/>
                <a:gd name="T27" fmla="*/ 21 h 62"/>
                <a:gd name="T28" fmla="*/ 66 w 131"/>
                <a:gd name="T29" fmla="*/ 29 h 62"/>
                <a:gd name="T30" fmla="*/ 85 w 131"/>
                <a:gd name="T31" fmla="*/ 37 h 62"/>
                <a:gd name="T32" fmla="*/ 102 w 131"/>
                <a:gd name="T33" fmla="*/ 46 h 62"/>
                <a:gd name="T34" fmla="*/ 116 w 131"/>
                <a:gd name="T35" fmla="*/ 55 h 62"/>
                <a:gd name="T36" fmla="*/ 126 w 131"/>
                <a:gd name="T37" fmla="*/ 62 h 62"/>
                <a:gd name="T38" fmla="*/ 126 w 131"/>
                <a:gd name="T39" fmla="*/ 62 h 62"/>
                <a:gd name="T40" fmla="*/ 131 w 131"/>
                <a:gd name="T41" fmla="*/ 57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1"/>
                <a:gd name="T64" fmla="*/ 0 h 62"/>
                <a:gd name="T65" fmla="*/ 131 w 131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1" h="62">
                  <a:moveTo>
                    <a:pt x="131" y="57"/>
                  </a:moveTo>
                  <a:lnTo>
                    <a:pt x="131" y="57"/>
                  </a:lnTo>
                  <a:lnTo>
                    <a:pt x="120" y="47"/>
                  </a:lnTo>
                  <a:lnTo>
                    <a:pt x="105" y="38"/>
                  </a:lnTo>
                  <a:lnTo>
                    <a:pt x="88" y="29"/>
                  </a:lnTo>
                  <a:lnTo>
                    <a:pt x="68" y="21"/>
                  </a:lnTo>
                  <a:lnTo>
                    <a:pt x="50" y="13"/>
                  </a:lnTo>
                  <a:lnTo>
                    <a:pt x="31" y="7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" y="11"/>
                  </a:lnTo>
                  <a:lnTo>
                    <a:pt x="28" y="15"/>
                  </a:lnTo>
                  <a:lnTo>
                    <a:pt x="48" y="21"/>
                  </a:lnTo>
                  <a:lnTo>
                    <a:pt x="66" y="29"/>
                  </a:lnTo>
                  <a:lnTo>
                    <a:pt x="85" y="37"/>
                  </a:lnTo>
                  <a:lnTo>
                    <a:pt x="102" y="46"/>
                  </a:lnTo>
                  <a:lnTo>
                    <a:pt x="116" y="55"/>
                  </a:lnTo>
                  <a:lnTo>
                    <a:pt x="126" y="62"/>
                  </a:lnTo>
                  <a:lnTo>
                    <a:pt x="13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71" name="Freeform 136"/>
            <p:cNvSpPr>
              <a:spLocks/>
            </p:cNvSpPr>
            <p:nvPr/>
          </p:nvSpPr>
          <p:spPr bwMode="auto">
            <a:xfrm>
              <a:off x="2645" y="3864"/>
              <a:ext cx="25" cy="20"/>
            </a:xfrm>
            <a:custGeom>
              <a:avLst/>
              <a:gdLst>
                <a:gd name="T0" fmla="*/ 17 w 25"/>
                <a:gd name="T1" fmla="*/ 8 h 20"/>
                <a:gd name="T2" fmla="*/ 16 w 25"/>
                <a:gd name="T3" fmla="*/ 4 h 20"/>
                <a:gd name="T4" fmla="*/ 15 w 25"/>
                <a:gd name="T5" fmla="*/ 8 h 20"/>
                <a:gd name="T6" fmla="*/ 16 w 25"/>
                <a:gd name="T7" fmla="*/ 11 h 20"/>
                <a:gd name="T8" fmla="*/ 16 w 25"/>
                <a:gd name="T9" fmla="*/ 12 h 20"/>
                <a:gd name="T10" fmla="*/ 5 w 25"/>
                <a:gd name="T11" fmla="*/ 4 h 20"/>
                <a:gd name="T12" fmla="*/ 0 w 25"/>
                <a:gd name="T13" fmla="*/ 9 h 20"/>
                <a:gd name="T14" fmla="*/ 14 w 25"/>
                <a:gd name="T15" fmla="*/ 20 h 20"/>
                <a:gd name="T16" fmla="*/ 24 w 25"/>
                <a:gd name="T17" fmla="*/ 16 h 20"/>
                <a:gd name="T18" fmla="*/ 25 w 25"/>
                <a:gd name="T19" fmla="*/ 8 h 20"/>
                <a:gd name="T20" fmla="*/ 24 w 25"/>
                <a:gd name="T21" fmla="*/ 4 h 20"/>
                <a:gd name="T22" fmla="*/ 22 w 25"/>
                <a:gd name="T23" fmla="*/ 0 h 20"/>
                <a:gd name="T24" fmla="*/ 24 w 25"/>
                <a:gd name="T25" fmla="*/ 4 h 20"/>
                <a:gd name="T26" fmla="*/ 24 w 25"/>
                <a:gd name="T27" fmla="*/ 2 h 20"/>
                <a:gd name="T28" fmla="*/ 22 w 25"/>
                <a:gd name="T29" fmla="*/ 0 h 20"/>
                <a:gd name="T30" fmla="*/ 17 w 25"/>
                <a:gd name="T31" fmla="*/ 8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20"/>
                <a:gd name="T50" fmla="*/ 25 w 2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20">
                  <a:moveTo>
                    <a:pt x="17" y="8"/>
                  </a:moveTo>
                  <a:lnTo>
                    <a:pt x="16" y="4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5" y="4"/>
                  </a:lnTo>
                  <a:lnTo>
                    <a:pt x="0" y="9"/>
                  </a:lnTo>
                  <a:lnTo>
                    <a:pt x="14" y="20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22" y="0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72" name="Freeform 137"/>
            <p:cNvSpPr>
              <a:spLocks/>
            </p:cNvSpPr>
            <p:nvPr/>
          </p:nvSpPr>
          <p:spPr bwMode="auto">
            <a:xfrm>
              <a:off x="2396" y="3816"/>
              <a:ext cx="269" cy="81"/>
            </a:xfrm>
            <a:custGeom>
              <a:avLst/>
              <a:gdLst>
                <a:gd name="T0" fmla="*/ 269 w 269"/>
                <a:gd name="T1" fmla="*/ 52 h 81"/>
                <a:gd name="T2" fmla="*/ 269 w 269"/>
                <a:gd name="T3" fmla="*/ 56 h 81"/>
                <a:gd name="T4" fmla="*/ 269 w 269"/>
                <a:gd name="T5" fmla="*/ 61 h 81"/>
                <a:gd name="T6" fmla="*/ 264 w 269"/>
                <a:gd name="T7" fmla="*/ 64 h 81"/>
                <a:gd name="T8" fmla="*/ 252 w 269"/>
                <a:gd name="T9" fmla="*/ 55 h 81"/>
                <a:gd name="T10" fmla="*/ 241 w 269"/>
                <a:gd name="T11" fmla="*/ 46 h 81"/>
                <a:gd name="T12" fmla="*/ 226 w 269"/>
                <a:gd name="T13" fmla="*/ 37 h 81"/>
                <a:gd name="T14" fmla="*/ 210 w 269"/>
                <a:gd name="T15" fmla="*/ 28 h 81"/>
                <a:gd name="T16" fmla="*/ 190 w 269"/>
                <a:gd name="T17" fmla="*/ 20 h 81"/>
                <a:gd name="T18" fmla="*/ 172 w 269"/>
                <a:gd name="T19" fmla="*/ 12 h 81"/>
                <a:gd name="T20" fmla="*/ 153 w 269"/>
                <a:gd name="T21" fmla="*/ 6 h 81"/>
                <a:gd name="T22" fmla="*/ 137 w 269"/>
                <a:gd name="T23" fmla="*/ 2 h 81"/>
                <a:gd name="T24" fmla="*/ 123 w 269"/>
                <a:gd name="T25" fmla="*/ 0 h 81"/>
                <a:gd name="T26" fmla="*/ 111 w 269"/>
                <a:gd name="T27" fmla="*/ 2 h 81"/>
                <a:gd name="T28" fmla="*/ 99 w 269"/>
                <a:gd name="T29" fmla="*/ 4 h 81"/>
                <a:gd name="T30" fmla="*/ 86 w 269"/>
                <a:gd name="T31" fmla="*/ 8 h 81"/>
                <a:gd name="T32" fmla="*/ 73 w 269"/>
                <a:gd name="T33" fmla="*/ 13 h 81"/>
                <a:gd name="T34" fmla="*/ 60 w 269"/>
                <a:gd name="T35" fmla="*/ 21 h 81"/>
                <a:gd name="T36" fmla="*/ 50 w 269"/>
                <a:gd name="T37" fmla="*/ 29 h 81"/>
                <a:gd name="T38" fmla="*/ 39 w 269"/>
                <a:gd name="T39" fmla="*/ 37 h 81"/>
                <a:gd name="T40" fmla="*/ 29 w 269"/>
                <a:gd name="T41" fmla="*/ 46 h 81"/>
                <a:gd name="T42" fmla="*/ 16 w 269"/>
                <a:gd name="T43" fmla="*/ 56 h 81"/>
                <a:gd name="T44" fmla="*/ 6 w 269"/>
                <a:gd name="T45" fmla="*/ 57 h 81"/>
                <a:gd name="T46" fmla="*/ 1 w 269"/>
                <a:gd name="T47" fmla="*/ 55 h 81"/>
                <a:gd name="T48" fmla="*/ 0 w 269"/>
                <a:gd name="T49" fmla="*/ 52 h 81"/>
                <a:gd name="T50" fmla="*/ 1 w 269"/>
                <a:gd name="T51" fmla="*/ 60 h 81"/>
                <a:gd name="T52" fmla="*/ 11 w 269"/>
                <a:gd name="T53" fmla="*/ 65 h 81"/>
                <a:gd name="T54" fmla="*/ 27 w 269"/>
                <a:gd name="T55" fmla="*/ 70 h 81"/>
                <a:gd name="T56" fmla="*/ 47 w 269"/>
                <a:gd name="T57" fmla="*/ 74 h 81"/>
                <a:gd name="T58" fmla="*/ 69 w 269"/>
                <a:gd name="T59" fmla="*/ 77 h 81"/>
                <a:gd name="T60" fmla="*/ 91 w 269"/>
                <a:gd name="T61" fmla="*/ 79 h 81"/>
                <a:gd name="T62" fmla="*/ 111 w 269"/>
                <a:gd name="T63" fmla="*/ 81 h 81"/>
                <a:gd name="T64" fmla="*/ 128 w 269"/>
                <a:gd name="T65" fmla="*/ 81 h 81"/>
                <a:gd name="T66" fmla="*/ 146 w 269"/>
                <a:gd name="T67" fmla="*/ 81 h 81"/>
                <a:gd name="T68" fmla="*/ 168 w 269"/>
                <a:gd name="T69" fmla="*/ 81 h 81"/>
                <a:gd name="T70" fmla="*/ 194 w 269"/>
                <a:gd name="T71" fmla="*/ 79 h 81"/>
                <a:gd name="T72" fmla="*/ 218 w 269"/>
                <a:gd name="T73" fmla="*/ 78 h 81"/>
                <a:gd name="T74" fmla="*/ 241 w 269"/>
                <a:gd name="T75" fmla="*/ 74 h 81"/>
                <a:gd name="T76" fmla="*/ 258 w 269"/>
                <a:gd name="T77" fmla="*/ 69 h 81"/>
                <a:gd name="T78" fmla="*/ 268 w 269"/>
                <a:gd name="T79" fmla="*/ 63 h 81"/>
                <a:gd name="T80" fmla="*/ 269 w 269"/>
                <a:gd name="T81" fmla="*/ 52 h 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81"/>
                <a:gd name="T125" fmla="*/ 269 w 269"/>
                <a:gd name="T126" fmla="*/ 81 h 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81">
                  <a:moveTo>
                    <a:pt x="269" y="52"/>
                  </a:moveTo>
                  <a:lnTo>
                    <a:pt x="269" y="56"/>
                  </a:lnTo>
                  <a:lnTo>
                    <a:pt x="269" y="61"/>
                  </a:lnTo>
                  <a:lnTo>
                    <a:pt x="264" y="64"/>
                  </a:lnTo>
                  <a:lnTo>
                    <a:pt x="252" y="55"/>
                  </a:lnTo>
                  <a:lnTo>
                    <a:pt x="241" y="46"/>
                  </a:lnTo>
                  <a:lnTo>
                    <a:pt x="226" y="37"/>
                  </a:lnTo>
                  <a:lnTo>
                    <a:pt x="210" y="28"/>
                  </a:lnTo>
                  <a:lnTo>
                    <a:pt x="190" y="20"/>
                  </a:lnTo>
                  <a:lnTo>
                    <a:pt x="172" y="12"/>
                  </a:lnTo>
                  <a:lnTo>
                    <a:pt x="153" y="6"/>
                  </a:lnTo>
                  <a:lnTo>
                    <a:pt x="137" y="2"/>
                  </a:lnTo>
                  <a:lnTo>
                    <a:pt x="123" y="0"/>
                  </a:lnTo>
                  <a:lnTo>
                    <a:pt x="111" y="2"/>
                  </a:lnTo>
                  <a:lnTo>
                    <a:pt x="99" y="4"/>
                  </a:lnTo>
                  <a:lnTo>
                    <a:pt x="86" y="8"/>
                  </a:lnTo>
                  <a:lnTo>
                    <a:pt x="73" y="13"/>
                  </a:lnTo>
                  <a:lnTo>
                    <a:pt x="60" y="21"/>
                  </a:lnTo>
                  <a:lnTo>
                    <a:pt x="50" y="29"/>
                  </a:lnTo>
                  <a:lnTo>
                    <a:pt x="39" y="37"/>
                  </a:lnTo>
                  <a:lnTo>
                    <a:pt x="29" y="46"/>
                  </a:lnTo>
                  <a:lnTo>
                    <a:pt x="16" y="56"/>
                  </a:lnTo>
                  <a:lnTo>
                    <a:pt x="6" y="57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11" y="65"/>
                  </a:lnTo>
                  <a:lnTo>
                    <a:pt x="27" y="70"/>
                  </a:lnTo>
                  <a:lnTo>
                    <a:pt x="47" y="74"/>
                  </a:lnTo>
                  <a:lnTo>
                    <a:pt x="69" y="77"/>
                  </a:lnTo>
                  <a:lnTo>
                    <a:pt x="91" y="79"/>
                  </a:lnTo>
                  <a:lnTo>
                    <a:pt x="111" y="81"/>
                  </a:lnTo>
                  <a:lnTo>
                    <a:pt x="128" y="81"/>
                  </a:lnTo>
                  <a:lnTo>
                    <a:pt x="146" y="81"/>
                  </a:lnTo>
                  <a:lnTo>
                    <a:pt x="168" y="81"/>
                  </a:lnTo>
                  <a:lnTo>
                    <a:pt x="194" y="79"/>
                  </a:lnTo>
                  <a:lnTo>
                    <a:pt x="218" y="78"/>
                  </a:lnTo>
                  <a:lnTo>
                    <a:pt x="241" y="74"/>
                  </a:lnTo>
                  <a:lnTo>
                    <a:pt x="258" y="69"/>
                  </a:lnTo>
                  <a:lnTo>
                    <a:pt x="268" y="63"/>
                  </a:lnTo>
                  <a:lnTo>
                    <a:pt x="26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73" name="Freeform 138"/>
            <p:cNvSpPr>
              <a:spLocks/>
            </p:cNvSpPr>
            <p:nvPr/>
          </p:nvSpPr>
          <p:spPr bwMode="auto">
            <a:xfrm>
              <a:off x="2496" y="3866"/>
              <a:ext cx="53" cy="22"/>
            </a:xfrm>
            <a:custGeom>
              <a:avLst/>
              <a:gdLst>
                <a:gd name="T0" fmla="*/ 5 w 53"/>
                <a:gd name="T1" fmla="*/ 0 h 22"/>
                <a:gd name="T2" fmla="*/ 10 w 53"/>
                <a:gd name="T3" fmla="*/ 2 h 22"/>
                <a:gd name="T4" fmla="*/ 15 w 53"/>
                <a:gd name="T5" fmla="*/ 5 h 22"/>
                <a:gd name="T6" fmla="*/ 21 w 53"/>
                <a:gd name="T7" fmla="*/ 6 h 22"/>
                <a:gd name="T8" fmla="*/ 27 w 53"/>
                <a:gd name="T9" fmla="*/ 7 h 22"/>
                <a:gd name="T10" fmla="*/ 32 w 53"/>
                <a:gd name="T11" fmla="*/ 7 h 22"/>
                <a:gd name="T12" fmla="*/ 38 w 53"/>
                <a:gd name="T13" fmla="*/ 7 h 22"/>
                <a:gd name="T14" fmla="*/ 43 w 53"/>
                <a:gd name="T15" fmla="*/ 6 h 22"/>
                <a:gd name="T16" fmla="*/ 48 w 53"/>
                <a:gd name="T17" fmla="*/ 5 h 22"/>
                <a:gd name="T18" fmla="*/ 53 w 53"/>
                <a:gd name="T19" fmla="*/ 5 h 22"/>
                <a:gd name="T20" fmla="*/ 51 w 53"/>
                <a:gd name="T21" fmla="*/ 11 h 22"/>
                <a:gd name="T22" fmla="*/ 44 w 53"/>
                <a:gd name="T23" fmla="*/ 18 h 22"/>
                <a:gd name="T24" fmla="*/ 32 w 53"/>
                <a:gd name="T25" fmla="*/ 22 h 22"/>
                <a:gd name="T26" fmla="*/ 25 w 53"/>
                <a:gd name="T27" fmla="*/ 20 h 22"/>
                <a:gd name="T28" fmla="*/ 17 w 53"/>
                <a:gd name="T29" fmla="*/ 19 h 22"/>
                <a:gd name="T30" fmla="*/ 11 w 53"/>
                <a:gd name="T31" fmla="*/ 16 h 22"/>
                <a:gd name="T32" fmla="*/ 7 w 53"/>
                <a:gd name="T33" fmla="*/ 13 h 22"/>
                <a:gd name="T34" fmla="*/ 2 w 53"/>
                <a:gd name="T35" fmla="*/ 10 h 22"/>
                <a:gd name="T36" fmla="*/ 0 w 53"/>
                <a:gd name="T37" fmla="*/ 6 h 22"/>
                <a:gd name="T38" fmla="*/ 2 w 53"/>
                <a:gd name="T39" fmla="*/ 2 h 22"/>
                <a:gd name="T40" fmla="*/ 5 w 53"/>
                <a:gd name="T41" fmla="*/ 0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22"/>
                <a:gd name="T65" fmla="*/ 53 w 53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22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21" y="6"/>
                  </a:lnTo>
                  <a:lnTo>
                    <a:pt x="27" y="7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43" y="6"/>
                  </a:lnTo>
                  <a:lnTo>
                    <a:pt x="48" y="5"/>
                  </a:lnTo>
                  <a:lnTo>
                    <a:pt x="53" y="5"/>
                  </a:lnTo>
                  <a:lnTo>
                    <a:pt x="51" y="11"/>
                  </a:lnTo>
                  <a:lnTo>
                    <a:pt x="44" y="18"/>
                  </a:lnTo>
                  <a:lnTo>
                    <a:pt x="32" y="22"/>
                  </a:lnTo>
                  <a:lnTo>
                    <a:pt x="25" y="20"/>
                  </a:lnTo>
                  <a:lnTo>
                    <a:pt x="17" y="19"/>
                  </a:lnTo>
                  <a:lnTo>
                    <a:pt x="11" y="16"/>
                  </a:lnTo>
                  <a:lnTo>
                    <a:pt x="7" y="13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74" name="Freeform 139"/>
            <p:cNvSpPr>
              <a:spLocks/>
            </p:cNvSpPr>
            <p:nvPr/>
          </p:nvSpPr>
          <p:spPr bwMode="auto">
            <a:xfrm>
              <a:off x="2505" y="1575"/>
              <a:ext cx="57" cy="59"/>
            </a:xfrm>
            <a:custGeom>
              <a:avLst/>
              <a:gdLst>
                <a:gd name="T0" fmla="*/ 57 w 57"/>
                <a:gd name="T1" fmla="*/ 22 h 59"/>
                <a:gd name="T2" fmla="*/ 57 w 57"/>
                <a:gd name="T3" fmla="*/ 17 h 59"/>
                <a:gd name="T4" fmla="*/ 56 w 57"/>
                <a:gd name="T5" fmla="*/ 13 h 59"/>
                <a:gd name="T6" fmla="*/ 52 w 57"/>
                <a:gd name="T7" fmla="*/ 8 h 59"/>
                <a:gd name="T8" fmla="*/ 47 w 57"/>
                <a:gd name="T9" fmla="*/ 4 h 59"/>
                <a:gd name="T10" fmla="*/ 41 w 57"/>
                <a:gd name="T11" fmla="*/ 2 h 59"/>
                <a:gd name="T12" fmla="*/ 34 w 57"/>
                <a:gd name="T13" fmla="*/ 0 h 59"/>
                <a:gd name="T14" fmla="*/ 27 w 57"/>
                <a:gd name="T15" fmla="*/ 0 h 59"/>
                <a:gd name="T16" fmla="*/ 18 w 57"/>
                <a:gd name="T17" fmla="*/ 3 h 59"/>
                <a:gd name="T18" fmla="*/ 11 w 57"/>
                <a:gd name="T19" fmla="*/ 8 h 59"/>
                <a:gd name="T20" fmla="*/ 5 w 57"/>
                <a:gd name="T21" fmla="*/ 16 h 59"/>
                <a:gd name="T22" fmla="*/ 1 w 57"/>
                <a:gd name="T23" fmla="*/ 25 h 59"/>
                <a:gd name="T24" fmla="*/ 0 w 57"/>
                <a:gd name="T25" fmla="*/ 34 h 59"/>
                <a:gd name="T26" fmla="*/ 1 w 57"/>
                <a:gd name="T27" fmla="*/ 43 h 59"/>
                <a:gd name="T28" fmla="*/ 6 w 57"/>
                <a:gd name="T29" fmla="*/ 51 h 59"/>
                <a:gd name="T30" fmla="*/ 13 w 57"/>
                <a:gd name="T31" fmla="*/ 56 h 59"/>
                <a:gd name="T32" fmla="*/ 25 w 57"/>
                <a:gd name="T33" fmla="*/ 59 h 59"/>
                <a:gd name="T34" fmla="*/ 41 w 57"/>
                <a:gd name="T35" fmla="*/ 56 h 59"/>
                <a:gd name="T36" fmla="*/ 41 w 57"/>
                <a:gd name="T37" fmla="*/ 48 h 59"/>
                <a:gd name="T38" fmla="*/ 34 w 57"/>
                <a:gd name="T39" fmla="*/ 41 h 59"/>
                <a:gd name="T40" fmla="*/ 30 w 57"/>
                <a:gd name="T41" fmla="*/ 37 h 59"/>
                <a:gd name="T42" fmla="*/ 29 w 57"/>
                <a:gd name="T43" fmla="*/ 33 h 59"/>
                <a:gd name="T44" fmla="*/ 28 w 57"/>
                <a:gd name="T45" fmla="*/ 25 h 59"/>
                <a:gd name="T46" fmla="*/ 30 w 57"/>
                <a:gd name="T47" fmla="*/ 20 h 59"/>
                <a:gd name="T48" fmla="*/ 40 w 57"/>
                <a:gd name="T49" fmla="*/ 21 h 59"/>
                <a:gd name="T50" fmla="*/ 51 w 57"/>
                <a:gd name="T51" fmla="*/ 26 h 59"/>
                <a:gd name="T52" fmla="*/ 56 w 57"/>
                <a:gd name="T53" fmla="*/ 25 h 59"/>
                <a:gd name="T54" fmla="*/ 57 w 57"/>
                <a:gd name="T55" fmla="*/ 24 h 59"/>
                <a:gd name="T56" fmla="*/ 57 w 57"/>
                <a:gd name="T57" fmla="*/ 22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9"/>
                <a:gd name="T89" fmla="*/ 57 w 57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9">
                  <a:moveTo>
                    <a:pt x="57" y="22"/>
                  </a:moveTo>
                  <a:lnTo>
                    <a:pt x="57" y="17"/>
                  </a:lnTo>
                  <a:lnTo>
                    <a:pt x="56" y="13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6" y="51"/>
                  </a:lnTo>
                  <a:lnTo>
                    <a:pt x="13" y="56"/>
                  </a:lnTo>
                  <a:lnTo>
                    <a:pt x="25" y="59"/>
                  </a:lnTo>
                  <a:lnTo>
                    <a:pt x="41" y="56"/>
                  </a:lnTo>
                  <a:lnTo>
                    <a:pt x="41" y="48"/>
                  </a:lnTo>
                  <a:lnTo>
                    <a:pt x="34" y="41"/>
                  </a:lnTo>
                  <a:lnTo>
                    <a:pt x="30" y="37"/>
                  </a:lnTo>
                  <a:lnTo>
                    <a:pt x="29" y="33"/>
                  </a:lnTo>
                  <a:lnTo>
                    <a:pt x="28" y="25"/>
                  </a:lnTo>
                  <a:lnTo>
                    <a:pt x="30" y="20"/>
                  </a:lnTo>
                  <a:lnTo>
                    <a:pt x="40" y="21"/>
                  </a:lnTo>
                  <a:lnTo>
                    <a:pt x="51" y="26"/>
                  </a:lnTo>
                  <a:lnTo>
                    <a:pt x="56" y="25"/>
                  </a:lnTo>
                  <a:lnTo>
                    <a:pt x="57" y="24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75" name="Freeform 140"/>
            <p:cNvSpPr>
              <a:spLocks/>
            </p:cNvSpPr>
            <p:nvPr/>
          </p:nvSpPr>
          <p:spPr bwMode="auto">
            <a:xfrm>
              <a:off x="2318" y="2133"/>
              <a:ext cx="89" cy="95"/>
            </a:xfrm>
            <a:custGeom>
              <a:avLst/>
              <a:gdLst>
                <a:gd name="T0" fmla="*/ 44 w 89"/>
                <a:gd name="T1" fmla="*/ 95 h 95"/>
                <a:gd name="T2" fmla="*/ 52 w 89"/>
                <a:gd name="T3" fmla="*/ 93 h 95"/>
                <a:gd name="T4" fmla="*/ 61 w 89"/>
                <a:gd name="T5" fmla="*/ 91 h 95"/>
                <a:gd name="T6" fmla="*/ 68 w 89"/>
                <a:gd name="T7" fmla="*/ 87 h 95"/>
                <a:gd name="T8" fmla="*/ 75 w 89"/>
                <a:gd name="T9" fmla="*/ 80 h 95"/>
                <a:gd name="T10" fmla="*/ 82 w 89"/>
                <a:gd name="T11" fmla="*/ 73 h 95"/>
                <a:gd name="T12" fmla="*/ 85 w 89"/>
                <a:gd name="T13" fmla="*/ 65 h 95"/>
                <a:gd name="T14" fmla="*/ 88 w 89"/>
                <a:gd name="T15" fmla="*/ 56 h 95"/>
                <a:gd name="T16" fmla="*/ 89 w 89"/>
                <a:gd name="T17" fmla="*/ 47 h 95"/>
                <a:gd name="T18" fmla="*/ 88 w 89"/>
                <a:gd name="T19" fmla="*/ 38 h 95"/>
                <a:gd name="T20" fmla="*/ 85 w 89"/>
                <a:gd name="T21" fmla="*/ 29 h 95"/>
                <a:gd name="T22" fmla="*/ 82 w 89"/>
                <a:gd name="T23" fmla="*/ 21 h 95"/>
                <a:gd name="T24" fmla="*/ 75 w 89"/>
                <a:gd name="T25" fmla="*/ 13 h 95"/>
                <a:gd name="T26" fmla="*/ 68 w 89"/>
                <a:gd name="T27" fmla="*/ 8 h 95"/>
                <a:gd name="T28" fmla="*/ 61 w 89"/>
                <a:gd name="T29" fmla="*/ 4 h 95"/>
                <a:gd name="T30" fmla="*/ 52 w 89"/>
                <a:gd name="T31" fmla="*/ 1 h 95"/>
                <a:gd name="T32" fmla="*/ 44 w 89"/>
                <a:gd name="T33" fmla="*/ 0 h 95"/>
                <a:gd name="T34" fmla="*/ 35 w 89"/>
                <a:gd name="T35" fmla="*/ 1 h 95"/>
                <a:gd name="T36" fmla="*/ 27 w 89"/>
                <a:gd name="T37" fmla="*/ 4 h 95"/>
                <a:gd name="T38" fmla="*/ 20 w 89"/>
                <a:gd name="T39" fmla="*/ 8 h 95"/>
                <a:gd name="T40" fmla="*/ 14 w 89"/>
                <a:gd name="T41" fmla="*/ 13 h 95"/>
                <a:gd name="T42" fmla="*/ 8 w 89"/>
                <a:gd name="T43" fmla="*/ 21 h 95"/>
                <a:gd name="T44" fmla="*/ 4 w 89"/>
                <a:gd name="T45" fmla="*/ 29 h 95"/>
                <a:gd name="T46" fmla="*/ 2 w 89"/>
                <a:gd name="T47" fmla="*/ 38 h 95"/>
                <a:gd name="T48" fmla="*/ 0 w 89"/>
                <a:gd name="T49" fmla="*/ 47 h 95"/>
                <a:gd name="T50" fmla="*/ 2 w 89"/>
                <a:gd name="T51" fmla="*/ 56 h 95"/>
                <a:gd name="T52" fmla="*/ 4 w 89"/>
                <a:gd name="T53" fmla="*/ 65 h 95"/>
                <a:gd name="T54" fmla="*/ 8 w 89"/>
                <a:gd name="T55" fmla="*/ 73 h 95"/>
                <a:gd name="T56" fmla="*/ 14 w 89"/>
                <a:gd name="T57" fmla="*/ 80 h 95"/>
                <a:gd name="T58" fmla="*/ 20 w 89"/>
                <a:gd name="T59" fmla="*/ 87 h 95"/>
                <a:gd name="T60" fmla="*/ 27 w 89"/>
                <a:gd name="T61" fmla="*/ 91 h 95"/>
                <a:gd name="T62" fmla="*/ 35 w 89"/>
                <a:gd name="T63" fmla="*/ 93 h 95"/>
                <a:gd name="T64" fmla="*/ 44 w 89"/>
                <a:gd name="T65" fmla="*/ 95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5"/>
                <a:gd name="T101" fmla="*/ 89 w 89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5">
                  <a:moveTo>
                    <a:pt x="44" y="95"/>
                  </a:moveTo>
                  <a:lnTo>
                    <a:pt x="52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5" y="80"/>
                  </a:lnTo>
                  <a:lnTo>
                    <a:pt x="82" y="73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9"/>
                  </a:lnTo>
                  <a:lnTo>
                    <a:pt x="82" y="21"/>
                  </a:lnTo>
                  <a:lnTo>
                    <a:pt x="75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76" name="Freeform 141"/>
            <p:cNvSpPr>
              <a:spLocks/>
            </p:cNvSpPr>
            <p:nvPr/>
          </p:nvSpPr>
          <p:spPr bwMode="auto">
            <a:xfrm>
              <a:off x="2645" y="2133"/>
              <a:ext cx="89" cy="95"/>
            </a:xfrm>
            <a:custGeom>
              <a:avLst/>
              <a:gdLst>
                <a:gd name="T0" fmla="*/ 44 w 89"/>
                <a:gd name="T1" fmla="*/ 95 h 95"/>
                <a:gd name="T2" fmla="*/ 53 w 89"/>
                <a:gd name="T3" fmla="*/ 93 h 95"/>
                <a:gd name="T4" fmla="*/ 61 w 89"/>
                <a:gd name="T5" fmla="*/ 91 h 95"/>
                <a:gd name="T6" fmla="*/ 68 w 89"/>
                <a:gd name="T7" fmla="*/ 87 h 95"/>
                <a:gd name="T8" fmla="*/ 76 w 89"/>
                <a:gd name="T9" fmla="*/ 80 h 95"/>
                <a:gd name="T10" fmla="*/ 82 w 89"/>
                <a:gd name="T11" fmla="*/ 73 h 95"/>
                <a:gd name="T12" fmla="*/ 85 w 89"/>
                <a:gd name="T13" fmla="*/ 65 h 95"/>
                <a:gd name="T14" fmla="*/ 88 w 89"/>
                <a:gd name="T15" fmla="*/ 56 h 95"/>
                <a:gd name="T16" fmla="*/ 89 w 89"/>
                <a:gd name="T17" fmla="*/ 47 h 95"/>
                <a:gd name="T18" fmla="*/ 88 w 89"/>
                <a:gd name="T19" fmla="*/ 38 h 95"/>
                <a:gd name="T20" fmla="*/ 85 w 89"/>
                <a:gd name="T21" fmla="*/ 29 h 95"/>
                <a:gd name="T22" fmla="*/ 82 w 89"/>
                <a:gd name="T23" fmla="*/ 21 h 95"/>
                <a:gd name="T24" fmla="*/ 76 w 89"/>
                <a:gd name="T25" fmla="*/ 13 h 95"/>
                <a:gd name="T26" fmla="*/ 68 w 89"/>
                <a:gd name="T27" fmla="*/ 8 h 95"/>
                <a:gd name="T28" fmla="*/ 61 w 89"/>
                <a:gd name="T29" fmla="*/ 4 h 95"/>
                <a:gd name="T30" fmla="*/ 53 w 89"/>
                <a:gd name="T31" fmla="*/ 1 h 95"/>
                <a:gd name="T32" fmla="*/ 44 w 89"/>
                <a:gd name="T33" fmla="*/ 0 h 95"/>
                <a:gd name="T34" fmla="*/ 36 w 89"/>
                <a:gd name="T35" fmla="*/ 1 h 95"/>
                <a:gd name="T36" fmla="*/ 27 w 89"/>
                <a:gd name="T37" fmla="*/ 4 h 95"/>
                <a:gd name="T38" fmla="*/ 20 w 89"/>
                <a:gd name="T39" fmla="*/ 8 h 95"/>
                <a:gd name="T40" fmla="*/ 14 w 89"/>
                <a:gd name="T41" fmla="*/ 13 h 95"/>
                <a:gd name="T42" fmla="*/ 8 w 89"/>
                <a:gd name="T43" fmla="*/ 21 h 95"/>
                <a:gd name="T44" fmla="*/ 4 w 89"/>
                <a:gd name="T45" fmla="*/ 29 h 95"/>
                <a:gd name="T46" fmla="*/ 2 w 89"/>
                <a:gd name="T47" fmla="*/ 38 h 95"/>
                <a:gd name="T48" fmla="*/ 0 w 89"/>
                <a:gd name="T49" fmla="*/ 47 h 95"/>
                <a:gd name="T50" fmla="*/ 2 w 89"/>
                <a:gd name="T51" fmla="*/ 56 h 95"/>
                <a:gd name="T52" fmla="*/ 4 w 89"/>
                <a:gd name="T53" fmla="*/ 65 h 95"/>
                <a:gd name="T54" fmla="*/ 8 w 89"/>
                <a:gd name="T55" fmla="*/ 73 h 95"/>
                <a:gd name="T56" fmla="*/ 14 w 89"/>
                <a:gd name="T57" fmla="*/ 80 h 95"/>
                <a:gd name="T58" fmla="*/ 20 w 89"/>
                <a:gd name="T59" fmla="*/ 87 h 95"/>
                <a:gd name="T60" fmla="*/ 27 w 89"/>
                <a:gd name="T61" fmla="*/ 91 h 95"/>
                <a:gd name="T62" fmla="*/ 36 w 89"/>
                <a:gd name="T63" fmla="*/ 93 h 95"/>
                <a:gd name="T64" fmla="*/ 44 w 89"/>
                <a:gd name="T65" fmla="*/ 95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5"/>
                <a:gd name="T101" fmla="*/ 89 w 89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5">
                  <a:moveTo>
                    <a:pt x="44" y="95"/>
                  </a:moveTo>
                  <a:lnTo>
                    <a:pt x="53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6" y="80"/>
                  </a:lnTo>
                  <a:lnTo>
                    <a:pt x="82" y="73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9"/>
                  </a:lnTo>
                  <a:lnTo>
                    <a:pt x="82" y="21"/>
                  </a:lnTo>
                  <a:lnTo>
                    <a:pt x="76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6" y="93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77" name="Freeform 142"/>
            <p:cNvSpPr>
              <a:spLocks/>
            </p:cNvSpPr>
            <p:nvPr/>
          </p:nvSpPr>
          <p:spPr bwMode="auto">
            <a:xfrm>
              <a:off x="2356" y="2123"/>
              <a:ext cx="333" cy="94"/>
            </a:xfrm>
            <a:custGeom>
              <a:avLst/>
              <a:gdLst>
                <a:gd name="T0" fmla="*/ 333 w 333"/>
                <a:gd name="T1" fmla="*/ 88 h 94"/>
                <a:gd name="T2" fmla="*/ 329 w 333"/>
                <a:gd name="T3" fmla="*/ 70 h 94"/>
                <a:gd name="T4" fmla="*/ 320 w 333"/>
                <a:gd name="T5" fmla="*/ 54 h 94"/>
                <a:gd name="T6" fmla="*/ 305 w 333"/>
                <a:gd name="T7" fmla="*/ 39 h 94"/>
                <a:gd name="T8" fmla="*/ 285 w 333"/>
                <a:gd name="T9" fmla="*/ 26 h 94"/>
                <a:gd name="T10" fmla="*/ 260 w 333"/>
                <a:gd name="T11" fmla="*/ 15 h 94"/>
                <a:gd name="T12" fmla="*/ 231 w 333"/>
                <a:gd name="T13" fmla="*/ 6 h 94"/>
                <a:gd name="T14" fmla="*/ 201 w 333"/>
                <a:gd name="T15" fmla="*/ 1 h 94"/>
                <a:gd name="T16" fmla="*/ 167 w 333"/>
                <a:gd name="T17" fmla="*/ 0 h 94"/>
                <a:gd name="T18" fmla="*/ 133 w 333"/>
                <a:gd name="T19" fmla="*/ 1 h 94"/>
                <a:gd name="T20" fmla="*/ 102 w 333"/>
                <a:gd name="T21" fmla="*/ 6 h 94"/>
                <a:gd name="T22" fmla="*/ 74 w 333"/>
                <a:gd name="T23" fmla="*/ 15 h 94"/>
                <a:gd name="T24" fmla="*/ 50 w 333"/>
                <a:gd name="T25" fmla="*/ 26 h 94"/>
                <a:gd name="T26" fmla="*/ 29 w 333"/>
                <a:gd name="T27" fmla="*/ 39 h 94"/>
                <a:gd name="T28" fmla="*/ 13 w 333"/>
                <a:gd name="T29" fmla="*/ 54 h 94"/>
                <a:gd name="T30" fmla="*/ 4 w 333"/>
                <a:gd name="T31" fmla="*/ 70 h 94"/>
                <a:gd name="T32" fmla="*/ 0 w 333"/>
                <a:gd name="T33" fmla="*/ 88 h 94"/>
                <a:gd name="T34" fmla="*/ 1 w 333"/>
                <a:gd name="T35" fmla="*/ 90 h 94"/>
                <a:gd name="T36" fmla="*/ 5 w 333"/>
                <a:gd name="T37" fmla="*/ 93 h 94"/>
                <a:gd name="T38" fmla="*/ 10 w 333"/>
                <a:gd name="T39" fmla="*/ 93 h 94"/>
                <a:gd name="T40" fmla="*/ 18 w 333"/>
                <a:gd name="T41" fmla="*/ 85 h 94"/>
                <a:gd name="T42" fmla="*/ 19 w 333"/>
                <a:gd name="T43" fmla="*/ 83 h 94"/>
                <a:gd name="T44" fmla="*/ 31 w 333"/>
                <a:gd name="T45" fmla="*/ 72 h 94"/>
                <a:gd name="T46" fmla="*/ 45 w 333"/>
                <a:gd name="T47" fmla="*/ 64 h 94"/>
                <a:gd name="T48" fmla="*/ 62 w 333"/>
                <a:gd name="T49" fmla="*/ 55 h 94"/>
                <a:gd name="T50" fmla="*/ 80 w 333"/>
                <a:gd name="T51" fmla="*/ 49 h 94"/>
                <a:gd name="T52" fmla="*/ 99 w 333"/>
                <a:gd name="T53" fmla="*/ 44 h 94"/>
                <a:gd name="T54" fmla="*/ 121 w 333"/>
                <a:gd name="T55" fmla="*/ 40 h 94"/>
                <a:gd name="T56" fmla="*/ 143 w 333"/>
                <a:gd name="T57" fmla="*/ 37 h 94"/>
                <a:gd name="T58" fmla="*/ 167 w 333"/>
                <a:gd name="T59" fmla="*/ 36 h 94"/>
                <a:gd name="T60" fmla="*/ 191 w 333"/>
                <a:gd name="T61" fmla="*/ 37 h 94"/>
                <a:gd name="T62" fmla="*/ 214 w 333"/>
                <a:gd name="T63" fmla="*/ 40 h 94"/>
                <a:gd name="T64" fmla="*/ 235 w 333"/>
                <a:gd name="T65" fmla="*/ 44 h 94"/>
                <a:gd name="T66" fmla="*/ 256 w 333"/>
                <a:gd name="T67" fmla="*/ 49 h 94"/>
                <a:gd name="T68" fmla="*/ 274 w 333"/>
                <a:gd name="T69" fmla="*/ 57 h 94"/>
                <a:gd name="T70" fmla="*/ 289 w 333"/>
                <a:gd name="T71" fmla="*/ 64 h 94"/>
                <a:gd name="T72" fmla="*/ 303 w 333"/>
                <a:gd name="T73" fmla="*/ 74 h 94"/>
                <a:gd name="T74" fmla="*/ 315 w 333"/>
                <a:gd name="T75" fmla="*/ 84 h 94"/>
                <a:gd name="T76" fmla="*/ 317 w 333"/>
                <a:gd name="T77" fmla="*/ 86 h 94"/>
                <a:gd name="T78" fmla="*/ 322 w 333"/>
                <a:gd name="T79" fmla="*/ 92 h 94"/>
                <a:gd name="T80" fmla="*/ 328 w 333"/>
                <a:gd name="T81" fmla="*/ 94 h 94"/>
                <a:gd name="T82" fmla="*/ 333 w 333"/>
                <a:gd name="T83" fmla="*/ 88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4"/>
                <a:gd name="T128" fmla="*/ 333 w 333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4">
                  <a:moveTo>
                    <a:pt x="333" y="88"/>
                  </a:moveTo>
                  <a:lnTo>
                    <a:pt x="329" y="70"/>
                  </a:lnTo>
                  <a:lnTo>
                    <a:pt x="320" y="54"/>
                  </a:lnTo>
                  <a:lnTo>
                    <a:pt x="305" y="39"/>
                  </a:lnTo>
                  <a:lnTo>
                    <a:pt x="285" y="26"/>
                  </a:lnTo>
                  <a:lnTo>
                    <a:pt x="260" y="15"/>
                  </a:lnTo>
                  <a:lnTo>
                    <a:pt x="231" y="6"/>
                  </a:lnTo>
                  <a:lnTo>
                    <a:pt x="201" y="1"/>
                  </a:lnTo>
                  <a:lnTo>
                    <a:pt x="167" y="0"/>
                  </a:lnTo>
                  <a:lnTo>
                    <a:pt x="133" y="1"/>
                  </a:lnTo>
                  <a:lnTo>
                    <a:pt x="102" y="6"/>
                  </a:lnTo>
                  <a:lnTo>
                    <a:pt x="74" y="15"/>
                  </a:lnTo>
                  <a:lnTo>
                    <a:pt x="50" y="26"/>
                  </a:lnTo>
                  <a:lnTo>
                    <a:pt x="29" y="39"/>
                  </a:lnTo>
                  <a:lnTo>
                    <a:pt x="13" y="54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10" y="93"/>
                  </a:lnTo>
                  <a:lnTo>
                    <a:pt x="18" y="85"/>
                  </a:lnTo>
                  <a:lnTo>
                    <a:pt x="19" y="83"/>
                  </a:lnTo>
                  <a:lnTo>
                    <a:pt x="31" y="72"/>
                  </a:lnTo>
                  <a:lnTo>
                    <a:pt x="45" y="64"/>
                  </a:lnTo>
                  <a:lnTo>
                    <a:pt x="62" y="55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7"/>
                  </a:lnTo>
                  <a:lnTo>
                    <a:pt x="167" y="36"/>
                  </a:lnTo>
                  <a:lnTo>
                    <a:pt x="191" y="37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4"/>
                  </a:lnTo>
                  <a:lnTo>
                    <a:pt x="303" y="74"/>
                  </a:lnTo>
                  <a:lnTo>
                    <a:pt x="315" y="84"/>
                  </a:lnTo>
                  <a:lnTo>
                    <a:pt x="317" y="86"/>
                  </a:lnTo>
                  <a:lnTo>
                    <a:pt x="322" y="92"/>
                  </a:lnTo>
                  <a:lnTo>
                    <a:pt x="328" y="94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78" name="Freeform 143"/>
            <p:cNvSpPr>
              <a:spLocks/>
            </p:cNvSpPr>
            <p:nvPr/>
          </p:nvSpPr>
          <p:spPr bwMode="auto">
            <a:xfrm>
              <a:off x="2523" y="2118"/>
              <a:ext cx="171" cy="93"/>
            </a:xfrm>
            <a:custGeom>
              <a:avLst/>
              <a:gdLst>
                <a:gd name="T0" fmla="*/ 0 w 171"/>
                <a:gd name="T1" fmla="*/ 10 h 93"/>
                <a:gd name="T2" fmla="*/ 0 w 171"/>
                <a:gd name="T3" fmla="*/ 10 h 93"/>
                <a:gd name="T4" fmla="*/ 34 w 171"/>
                <a:gd name="T5" fmla="*/ 10 h 93"/>
                <a:gd name="T6" fmla="*/ 64 w 171"/>
                <a:gd name="T7" fmla="*/ 15 h 93"/>
                <a:gd name="T8" fmla="*/ 92 w 171"/>
                <a:gd name="T9" fmla="*/ 24 h 93"/>
                <a:gd name="T10" fmla="*/ 116 w 171"/>
                <a:gd name="T11" fmla="*/ 35 h 93"/>
                <a:gd name="T12" fmla="*/ 136 w 171"/>
                <a:gd name="T13" fmla="*/ 47 h 93"/>
                <a:gd name="T14" fmla="*/ 149 w 171"/>
                <a:gd name="T15" fmla="*/ 62 h 93"/>
                <a:gd name="T16" fmla="*/ 159 w 171"/>
                <a:gd name="T17" fmla="*/ 76 h 93"/>
                <a:gd name="T18" fmla="*/ 161 w 171"/>
                <a:gd name="T19" fmla="*/ 93 h 93"/>
                <a:gd name="T20" fmla="*/ 171 w 171"/>
                <a:gd name="T21" fmla="*/ 93 h 93"/>
                <a:gd name="T22" fmla="*/ 166 w 171"/>
                <a:gd name="T23" fmla="*/ 73 h 93"/>
                <a:gd name="T24" fmla="*/ 156 w 171"/>
                <a:gd name="T25" fmla="*/ 57 h 93"/>
                <a:gd name="T26" fmla="*/ 141 w 171"/>
                <a:gd name="T27" fmla="*/ 40 h 93"/>
                <a:gd name="T28" fmla="*/ 119 w 171"/>
                <a:gd name="T29" fmla="*/ 27 h 93"/>
                <a:gd name="T30" fmla="*/ 95 w 171"/>
                <a:gd name="T31" fmla="*/ 16 h 93"/>
                <a:gd name="T32" fmla="*/ 64 w 171"/>
                <a:gd name="T33" fmla="*/ 7 h 93"/>
                <a:gd name="T34" fmla="*/ 34 w 171"/>
                <a:gd name="T35" fmla="*/ 2 h 93"/>
                <a:gd name="T36" fmla="*/ 0 w 171"/>
                <a:gd name="T37" fmla="*/ 0 h 93"/>
                <a:gd name="T38" fmla="*/ 0 w 171"/>
                <a:gd name="T39" fmla="*/ 0 h 93"/>
                <a:gd name="T40" fmla="*/ 0 w 171"/>
                <a:gd name="T41" fmla="*/ 1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3"/>
                <a:gd name="T65" fmla="*/ 171 w 171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3">
                  <a:moveTo>
                    <a:pt x="0" y="10"/>
                  </a:moveTo>
                  <a:lnTo>
                    <a:pt x="0" y="10"/>
                  </a:lnTo>
                  <a:lnTo>
                    <a:pt x="34" y="10"/>
                  </a:lnTo>
                  <a:lnTo>
                    <a:pt x="64" y="15"/>
                  </a:lnTo>
                  <a:lnTo>
                    <a:pt x="92" y="24"/>
                  </a:lnTo>
                  <a:lnTo>
                    <a:pt x="116" y="35"/>
                  </a:lnTo>
                  <a:lnTo>
                    <a:pt x="136" y="47"/>
                  </a:lnTo>
                  <a:lnTo>
                    <a:pt x="149" y="62"/>
                  </a:lnTo>
                  <a:lnTo>
                    <a:pt x="159" y="76"/>
                  </a:lnTo>
                  <a:lnTo>
                    <a:pt x="161" y="93"/>
                  </a:lnTo>
                  <a:lnTo>
                    <a:pt x="171" y="93"/>
                  </a:lnTo>
                  <a:lnTo>
                    <a:pt x="166" y="73"/>
                  </a:lnTo>
                  <a:lnTo>
                    <a:pt x="156" y="57"/>
                  </a:lnTo>
                  <a:lnTo>
                    <a:pt x="141" y="40"/>
                  </a:lnTo>
                  <a:lnTo>
                    <a:pt x="119" y="27"/>
                  </a:lnTo>
                  <a:lnTo>
                    <a:pt x="95" y="16"/>
                  </a:lnTo>
                  <a:lnTo>
                    <a:pt x="64" y="7"/>
                  </a:lnTo>
                  <a:lnTo>
                    <a:pt x="34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79" name="Freeform 144"/>
            <p:cNvSpPr>
              <a:spLocks/>
            </p:cNvSpPr>
            <p:nvPr/>
          </p:nvSpPr>
          <p:spPr bwMode="auto">
            <a:xfrm>
              <a:off x="2351" y="2118"/>
              <a:ext cx="172" cy="94"/>
            </a:xfrm>
            <a:custGeom>
              <a:avLst/>
              <a:gdLst>
                <a:gd name="T0" fmla="*/ 9 w 172"/>
                <a:gd name="T1" fmla="*/ 91 h 94"/>
                <a:gd name="T2" fmla="*/ 10 w 172"/>
                <a:gd name="T3" fmla="*/ 93 h 94"/>
                <a:gd name="T4" fmla="*/ 12 w 172"/>
                <a:gd name="T5" fmla="*/ 76 h 94"/>
                <a:gd name="T6" fmla="*/ 22 w 172"/>
                <a:gd name="T7" fmla="*/ 62 h 94"/>
                <a:gd name="T8" fmla="*/ 36 w 172"/>
                <a:gd name="T9" fmla="*/ 47 h 94"/>
                <a:gd name="T10" fmla="*/ 56 w 172"/>
                <a:gd name="T11" fmla="*/ 35 h 94"/>
                <a:gd name="T12" fmla="*/ 80 w 172"/>
                <a:gd name="T13" fmla="*/ 24 h 94"/>
                <a:gd name="T14" fmla="*/ 107 w 172"/>
                <a:gd name="T15" fmla="*/ 15 h 94"/>
                <a:gd name="T16" fmla="*/ 138 w 172"/>
                <a:gd name="T17" fmla="*/ 10 h 94"/>
                <a:gd name="T18" fmla="*/ 172 w 172"/>
                <a:gd name="T19" fmla="*/ 10 h 94"/>
                <a:gd name="T20" fmla="*/ 172 w 172"/>
                <a:gd name="T21" fmla="*/ 0 h 94"/>
                <a:gd name="T22" fmla="*/ 138 w 172"/>
                <a:gd name="T23" fmla="*/ 2 h 94"/>
                <a:gd name="T24" fmla="*/ 107 w 172"/>
                <a:gd name="T25" fmla="*/ 7 h 94"/>
                <a:gd name="T26" fmla="*/ 78 w 172"/>
                <a:gd name="T27" fmla="*/ 16 h 94"/>
                <a:gd name="T28" fmla="*/ 53 w 172"/>
                <a:gd name="T29" fmla="*/ 27 h 94"/>
                <a:gd name="T30" fmla="*/ 32 w 172"/>
                <a:gd name="T31" fmla="*/ 40 h 94"/>
                <a:gd name="T32" fmla="*/ 15 w 172"/>
                <a:gd name="T33" fmla="*/ 57 h 94"/>
                <a:gd name="T34" fmla="*/ 5 w 172"/>
                <a:gd name="T35" fmla="*/ 73 h 94"/>
                <a:gd name="T36" fmla="*/ 0 w 172"/>
                <a:gd name="T37" fmla="*/ 93 h 94"/>
                <a:gd name="T38" fmla="*/ 1 w 172"/>
                <a:gd name="T39" fmla="*/ 94 h 94"/>
                <a:gd name="T40" fmla="*/ 9 w 172"/>
                <a:gd name="T41" fmla="*/ 9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4"/>
                <a:gd name="T65" fmla="*/ 172 w 172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4">
                  <a:moveTo>
                    <a:pt x="9" y="91"/>
                  </a:moveTo>
                  <a:lnTo>
                    <a:pt x="10" y="93"/>
                  </a:lnTo>
                  <a:lnTo>
                    <a:pt x="12" y="76"/>
                  </a:lnTo>
                  <a:lnTo>
                    <a:pt x="22" y="62"/>
                  </a:lnTo>
                  <a:lnTo>
                    <a:pt x="36" y="47"/>
                  </a:lnTo>
                  <a:lnTo>
                    <a:pt x="56" y="35"/>
                  </a:lnTo>
                  <a:lnTo>
                    <a:pt x="80" y="24"/>
                  </a:lnTo>
                  <a:lnTo>
                    <a:pt x="107" y="15"/>
                  </a:lnTo>
                  <a:lnTo>
                    <a:pt x="138" y="10"/>
                  </a:lnTo>
                  <a:lnTo>
                    <a:pt x="172" y="10"/>
                  </a:lnTo>
                  <a:lnTo>
                    <a:pt x="172" y="0"/>
                  </a:lnTo>
                  <a:lnTo>
                    <a:pt x="138" y="2"/>
                  </a:lnTo>
                  <a:lnTo>
                    <a:pt x="107" y="7"/>
                  </a:lnTo>
                  <a:lnTo>
                    <a:pt x="78" y="16"/>
                  </a:lnTo>
                  <a:lnTo>
                    <a:pt x="53" y="27"/>
                  </a:lnTo>
                  <a:lnTo>
                    <a:pt x="32" y="40"/>
                  </a:lnTo>
                  <a:lnTo>
                    <a:pt x="15" y="57"/>
                  </a:lnTo>
                  <a:lnTo>
                    <a:pt x="5" y="73"/>
                  </a:lnTo>
                  <a:lnTo>
                    <a:pt x="0" y="93"/>
                  </a:lnTo>
                  <a:lnTo>
                    <a:pt x="1" y="94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80" name="Freeform 145"/>
            <p:cNvSpPr>
              <a:spLocks/>
            </p:cNvSpPr>
            <p:nvPr/>
          </p:nvSpPr>
          <p:spPr bwMode="auto">
            <a:xfrm>
              <a:off x="2352" y="2206"/>
              <a:ext cx="26" cy="14"/>
            </a:xfrm>
            <a:custGeom>
              <a:avLst/>
              <a:gdLst>
                <a:gd name="T0" fmla="*/ 18 w 26"/>
                <a:gd name="T1" fmla="*/ 1 h 14"/>
                <a:gd name="T2" fmla="*/ 18 w 26"/>
                <a:gd name="T3" fmla="*/ 0 h 14"/>
                <a:gd name="T4" fmla="*/ 12 w 26"/>
                <a:gd name="T5" fmla="*/ 6 h 14"/>
                <a:gd name="T6" fmla="*/ 10 w 26"/>
                <a:gd name="T7" fmla="*/ 6 h 14"/>
                <a:gd name="T8" fmla="*/ 8 w 26"/>
                <a:gd name="T9" fmla="*/ 5 h 14"/>
                <a:gd name="T10" fmla="*/ 8 w 26"/>
                <a:gd name="T11" fmla="*/ 3 h 14"/>
                <a:gd name="T12" fmla="*/ 0 w 26"/>
                <a:gd name="T13" fmla="*/ 6 h 14"/>
                <a:gd name="T14" fmla="*/ 3 w 26"/>
                <a:gd name="T15" fmla="*/ 10 h 14"/>
                <a:gd name="T16" fmla="*/ 8 w 26"/>
                <a:gd name="T17" fmla="*/ 14 h 14"/>
                <a:gd name="T18" fmla="*/ 15 w 26"/>
                <a:gd name="T19" fmla="*/ 14 h 14"/>
                <a:gd name="T20" fmla="*/ 26 w 26"/>
                <a:gd name="T21" fmla="*/ 5 h 14"/>
                <a:gd name="T22" fmla="*/ 26 w 26"/>
                <a:gd name="T23" fmla="*/ 3 h 14"/>
                <a:gd name="T24" fmla="*/ 26 w 26"/>
                <a:gd name="T25" fmla="*/ 5 h 14"/>
                <a:gd name="T26" fmla="*/ 26 w 26"/>
                <a:gd name="T27" fmla="*/ 5 h 14"/>
                <a:gd name="T28" fmla="*/ 26 w 26"/>
                <a:gd name="T29" fmla="*/ 3 h 14"/>
                <a:gd name="T30" fmla="*/ 18 w 26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14"/>
                <a:gd name="T50" fmla="*/ 26 w 26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14">
                  <a:moveTo>
                    <a:pt x="18" y="1"/>
                  </a:moveTo>
                  <a:lnTo>
                    <a:pt x="18" y="0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3"/>
                  </a:lnTo>
                  <a:lnTo>
                    <a:pt x="0" y="6"/>
                  </a:lnTo>
                  <a:lnTo>
                    <a:pt x="3" y="10"/>
                  </a:lnTo>
                  <a:lnTo>
                    <a:pt x="8" y="14"/>
                  </a:lnTo>
                  <a:lnTo>
                    <a:pt x="15" y="1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81" name="Freeform 146"/>
            <p:cNvSpPr>
              <a:spLocks/>
            </p:cNvSpPr>
            <p:nvPr/>
          </p:nvSpPr>
          <p:spPr bwMode="auto">
            <a:xfrm>
              <a:off x="2370" y="2203"/>
              <a:ext cx="9" cy="6"/>
            </a:xfrm>
            <a:custGeom>
              <a:avLst/>
              <a:gdLst>
                <a:gd name="T0" fmla="*/ 3 w 9"/>
                <a:gd name="T1" fmla="*/ 0 h 6"/>
                <a:gd name="T2" fmla="*/ 2 w 9"/>
                <a:gd name="T3" fmla="*/ 1 h 6"/>
                <a:gd name="T4" fmla="*/ 0 w 9"/>
                <a:gd name="T5" fmla="*/ 4 h 6"/>
                <a:gd name="T6" fmla="*/ 8 w 9"/>
                <a:gd name="T7" fmla="*/ 6 h 6"/>
                <a:gd name="T8" fmla="*/ 9 w 9"/>
                <a:gd name="T9" fmla="*/ 4 h 6"/>
                <a:gd name="T10" fmla="*/ 8 w 9"/>
                <a:gd name="T11" fmla="*/ 5 h 6"/>
                <a:gd name="T12" fmla="*/ 3 w 9"/>
                <a:gd name="T13" fmla="*/ 0 h 6"/>
                <a:gd name="T14" fmla="*/ 2 w 9"/>
                <a:gd name="T15" fmla="*/ 0 h 6"/>
                <a:gd name="T16" fmla="*/ 2 w 9"/>
                <a:gd name="T17" fmla="*/ 1 h 6"/>
                <a:gd name="T18" fmla="*/ 3 w 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"/>
                <a:gd name="T32" fmla="*/ 9 w 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">
                  <a:moveTo>
                    <a:pt x="3" y="0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5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82" name="Freeform 147"/>
            <p:cNvSpPr>
              <a:spLocks/>
            </p:cNvSpPr>
            <p:nvPr/>
          </p:nvSpPr>
          <p:spPr bwMode="auto">
            <a:xfrm>
              <a:off x="2373" y="2154"/>
              <a:ext cx="150" cy="54"/>
            </a:xfrm>
            <a:custGeom>
              <a:avLst/>
              <a:gdLst>
                <a:gd name="T0" fmla="*/ 150 w 150"/>
                <a:gd name="T1" fmla="*/ 0 h 54"/>
                <a:gd name="T2" fmla="*/ 150 w 150"/>
                <a:gd name="T3" fmla="*/ 0 h 54"/>
                <a:gd name="T4" fmla="*/ 126 w 150"/>
                <a:gd name="T5" fmla="*/ 2 h 54"/>
                <a:gd name="T6" fmla="*/ 104 w 150"/>
                <a:gd name="T7" fmla="*/ 5 h 54"/>
                <a:gd name="T8" fmla="*/ 82 w 150"/>
                <a:gd name="T9" fmla="*/ 9 h 54"/>
                <a:gd name="T10" fmla="*/ 62 w 150"/>
                <a:gd name="T11" fmla="*/ 14 h 54"/>
                <a:gd name="T12" fmla="*/ 43 w 150"/>
                <a:gd name="T13" fmla="*/ 21 h 54"/>
                <a:gd name="T14" fmla="*/ 27 w 150"/>
                <a:gd name="T15" fmla="*/ 30 h 54"/>
                <a:gd name="T16" fmla="*/ 12 w 150"/>
                <a:gd name="T17" fmla="*/ 37 h 54"/>
                <a:gd name="T18" fmla="*/ 0 w 150"/>
                <a:gd name="T19" fmla="*/ 49 h 54"/>
                <a:gd name="T20" fmla="*/ 5 w 150"/>
                <a:gd name="T21" fmla="*/ 54 h 54"/>
                <a:gd name="T22" fmla="*/ 17 w 150"/>
                <a:gd name="T23" fmla="*/ 45 h 54"/>
                <a:gd name="T24" fmla="*/ 29 w 150"/>
                <a:gd name="T25" fmla="*/ 37 h 54"/>
                <a:gd name="T26" fmla="*/ 46 w 150"/>
                <a:gd name="T27" fmla="*/ 28 h 54"/>
                <a:gd name="T28" fmla="*/ 64 w 150"/>
                <a:gd name="T29" fmla="*/ 22 h 54"/>
                <a:gd name="T30" fmla="*/ 82 w 150"/>
                <a:gd name="T31" fmla="*/ 17 h 54"/>
                <a:gd name="T32" fmla="*/ 104 w 150"/>
                <a:gd name="T33" fmla="*/ 13 h 54"/>
                <a:gd name="T34" fmla="*/ 126 w 150"/>
                <a:gd name="T35" fmla="*/ 10 h 54"/>
                <a:gd name="T36" fmla="*/ 150 w 150"/>
                <a:gd name="T37" fmla="*/ 10 h 54"/>
                <a:gd name="T38" fmla="*/ 150 w 150"/>
                <a:gd name="T39" fmla="*/ 10 h 54"/>
                <a:gd name="T40" fmla="*/ 150 w 150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4"/>
                <a:gd name="T65" fmla="*/ 150 w 150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4">
                  <a:moveTo>
                    <a:pt x="150" y="0"/>
                  </a:moveTo>
                  <a:lnTo>
                    <a:pt x="150" y="0"/>
                  </a:lnTo>
                  <a:lnTo>
                    <a:pt x="126" y="2"/>
                  </a:lnTo>
                  <a:lnTo>
                    <a:pt x="104" y="5"/>
                  </a:lnTo>
                  <a:lnTo>
                    <a:pt x="82" y="9"/>
                  </a:lnTo>
                  <a:lnTo>
                    <a:pt x="62" y="14"/>
                  </a:lnTo>
                  <a:lnTo>
                    <a:pt x="43" y="21"/>
                  </a:lnTo>
                  <a:lnTo>
                    <a:pt x="27" y="30"/>
                  </a:lnTo>
                  <a:lnTo>
                    <a:pt x="12" y="37"/>
                  </a:lnTo>
                  <a:lnTo>
                    <a:pt x="0" y="49"/>
                  </a:lnTo>
                  <a:lnTo>
                    <a:pt x="5" y="54"/>
                  </a:lnTo>
                  <a:lnTo>
                    <a:pt x="17" y="45"/>
                  </a:lnTo>
                  <a:lnTo>
                    <a:pt x="29" y="37"/>
                  </a:lnTo>
                  <a:lnTo>
                    <a:pt x="46" y="28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0"/>
                  </a:lnTo>
                  <a:lnTo>
                    <a:pt x="150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83" name="Freeform 148"/>
            <p:cNvSpPr>
              <a:spLocks/>
            </p:cNvSpPr>
            <p:nvPr/>
          </p:nvSpPr>
          <p:spPr bwMode="auto">
            <a:xfrm>
              <a:off x="2523" y="2154"/>
              <a:ext cx="152" cy="55"/>
            </a:xfrm>
            <a:custGeom>
              <a:avLst/>
              <a:gdLst>
                <a:gd name="T0" fmla="*/ 152 w 152"/>
                <a:gd name="T1" fmla="*/ 50 h 55"/>
                <a:gd name="T2" fmla="*/ 150 w 152"/>
                <a:gd name="T3" fmla="*/ 50 h 55"/>
                <a:gd name="T4" fmla="*/ 138 w 152"/>
                <a:gd name="T5" fmla="*/ 39 h 55"/>
                <a:gd name="T6" fmla="*/ 124 w 152"/>
                <a:gd name="T7" fmla="*/ 30 h 55"/>
                <a:gd name="T8" fmla="*/ 108 w 152"/>
                <a:gd name="T9" fmla="*/ 22 h 55"/>
                <a:gd name="T10" fmla="*/ 90 w 152"/>
                <a:gd name="T11" fmla="*/ 14 h 55"/>
                <a:gd name="T12" fmla="*/ 68 w 152"/>
                <a:gd name="T13" fmla="*/ 9 h 55"/>
                <a:gd name="T14" fmla="*/ 47 w 152"/>
                <a:gd name="T15" fmla="*/ 5 h 55"/>
                <a:gd name="T16" fmla="*/ 24 w 152"/>
                <a:gd name="T17" fmla="*/ 2 h 55"/>
                <a:gd name="T18" fmla="*/ 0 w 152"/>
                <a:gd name="T19" fmla="*/ 0 h 55"/>
                <a:gd name="T20" fmla="*/ 0 w 152"/>
                <a:gd name="T21" fmla="*/ 10 h 55"/>
                <a:gd name="T22" fmla="*/ 24 w 152"/>
                <a:gd name="T23" fmla="*/ 10 h 55"/>
                <a:gd name="T24" fmla="*/ 47 w 152"/>
                <a:gd name="T25" fmla="*/ 13 h 55"/>
                <a:gd name="T26" fmla="*/ 68 w 152"/>
                <a:gd name="T27" fmla="*/ 17 h 55"/>
                <a:gd name="T28" fmla="*/ 87 w 152"/>
                <a:gd name="T29" fmla="*/ 22 h 55"/>
                <a:gd name="T30" fmla="*/ 106 w 152"/>
                <a:gd name="T31" fmla="*/ 30 h 55"/>
                <a:gd name="T32" fmla="*/ 121 w 152"/>
                <a:gd name="T33" fmla="*/ 37 h 55"/>
                <a:gd name="T34" fmla="*/ 133 w 152"/>
                <a:gd name="T35" fmla="*/ 46 h 55"/>
                <a:gd name="T36" fmla="*/ 146 w 152"/>
                <a:gd name="T37" fmla="*/ 55 h 55"/>
                <a:gd name="T38" fmla="*/ 144 w 152"/>
                <a:gd name="T39" fmla="*/ 55 h 55"/>
                <a:gd name="T40" fmla="*/ 152 w 152"/>
                <a:gd name="T41" fmla="*/ 5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5"/>
                <a:gd name="T65" fmla="*/ 152 w 152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5">
                  <a:moveTo>
                    <a:pt x="152" y="50"/>
                  </a:moveTo>
                  <a:lnTo>
                    <a:pt x="150" y="50"/>
                  </a:lnTo>
                  <a:lnTo>
                    <a:pt x="138" y="39"/>
                  </a:lnTo>
                  <a:lnTo>
                    <a:pt x="124" y="30"/>
                  </a:lnTo>
                  <a:lnTo>
                    <a:pt x="108" y="22"/>
                  </a:lnTo>
                  <a:lnTo>
                    <a:pt x="90" y="14"/>
                  </a:lnTo>
                  <a:lnTo>
                    <a:pt x="68" y="9"/>
                  </a:lnTo>
                  <a:lnTo>
                    <a:pt x="47" y="5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4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30"/>
                  </a:lnTo>
                  <a:lnTo>
                    <a:pt x="121" y="37"/>
                  </a:lnTo>
                  <a:lnTo>
                    <a:pt x="133" y="46"/>
                  </a:lnTo>
                  <a:lnTo>
                    <a:pt x="146" y="55"/>
                  </a:lnTo>
                  <a:lnTo>
                    <a:pt x="144" y="55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84" name="Freeform 149"/>
            <p:cNvSpPr>
              <a:spLocks/>
            </p:cNvSpPr>
            <p:nvPr/>
          </p:nvSpPr>
          <p:spPr bwMode="auto">
            <a:xfrm>
              <a:off x="2667" y="2204"/>
              <a:ext cx="27" cy="17"/>
            </a:xfrm>
            <a:custGeom>
              <a:avLst/>
              <a:gdLst>
                <a:gd name="T0" fmla="*/ 17 w 27"/>
                <a:gd name="T1" fmla="*/ 7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7 h 17"/>
                <a:gd name="T8" fmla="*/ 9 w 27"/>
                <a:gd name="T9" fmla="*/ 3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5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7 h 17"/>
                <a:gd name="T24" fmla="*/ 26 w 27"/>
                <a:gd name="T25" fmla="*/ 8 h 17"/>
                <a:gd name="T26" fmla="*/ 26 w 27"/>
                <a:gd name="T27" fmla="*/ 7 h 17"/>
                <a:gd name="T28" fmla="*/ 27 w 27"/>
                <a:gd name="T29" fmla="*/ 7 h 17"/>
                <a:gd name="T30" fmla="*/ 17 w 2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7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85" name="Freeform 150"/>
            <p:cNvSpPr>
              <a:spLocks/>
            </p:cNvSpPr>
            <p:nvPr/>
          </p:nvSpPr>
          <p:spPr bwMode="auto">
            <a:xfrm>
              <a:off x="2419" y="2123"/>
              <a:ext cx="229" cy="62"/>
            </a:xfrm>
            <a:custGeom>
              <a:avLst/>
              <a:gdLst>
                <a:gd name="T0" fmla="*/ 11 w 229"/>
                <a:gd name="T1" fmla="*/ 52 h 62"/>
                <a:gd name="T2" fmla="*/ 35 w 229"/>
                <a:gd name="T3" fmla="*/ 44 h 62"/>
                <a:gd name="T4" fmla="*/ 60 w 229"/>
                <a:gd name="T5" fmla="*/ 39 h 62"/>
                <a:gd name="T6" fmla="*/ 90 w 229"/>
                <a:gd name="T7" fmla="*/ 36 h 62"/>
                <a:gd name="T8" fmla="*/ 120 w 229"/>
                <a:gd name="T9" fmla="*/ 36 h 62"/>
                <a:gd name="T10" fmla="*/ 151 w 229"/>
                <a:gd name="T11" fmla="*/ 40 h 62"/>
                <a:gd name="T12" fmla="*/ 180 w 229"/>
                <a:gd name="T13" fmla="*/ 45 h 62"/>
                <a:gd name="T14" fmla="*/ 206 w 229"/>
                <a:gd name="T15" fmla="*/ 54 h 62"/>
                <a:gd name="T16" fmla="*/ 226 w 229"/>
                <a:gd name="T17" fmla="*/ 62 h 62"/>
                <a:gd name="T18" fmla="*/ 228 w 229"/>
                <a:gd name="T19" fmla="*/ 54 h 62"/>
                <a:gd name="T20" fmla="*/ 218 w 229"/>
                <a:gd name="T21" fmla="*/ 36 h 62"/>
                <a:gd name="T22" fmla="*/ 208 w 229"/>
                <a:gd name="T23" fmla="*/ 22 h 62"/>
                <a:gd name="T24" fmla="*/ 195 w 229"/>
                <a:gd name="T25" fmla="*/ 15 h 62"/>
                <a:gd name="T26" fmla="*/ 172 w 229"/>
                <a:gd name="T27" fmla="*/ 8 h 62"/>
                <a:gd name="T28" fmla="*/ 147 w 229"/>
                <a:gd name="T29" fmla="*/ 2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2 h 62"/>
                <a:gd name="T36" fmla="*/ 36 w 229"/>
                <a:gd name="T37" fmla="*/ 8 h 62"/>
                <a:gd name="T38" fmla="*/ 13 w 229"/>
                <a:gd name="T39" fmla="*/ 14 h 62"/>
                <a:gd name="T40" fmla="*/ 2 w 229"/>
                <a:gd name="T41" fmla="*/ 19 h 62"/>
                <a:gd name="T42" fmla="*/ 8 w 229"/>
                <a:gd name="T43" fmla="*/ 22 h 62"/>
                <a:gd name="T44" fmla="*/ 20 w 229"/>
                <a:gd name="T45" fmla="*/ 24 h 62"/>
                <a:gd name="T46" fmla="*/ 44 w 229"/>
                <a:gd name="T47" fmla="*/ 20 h 62"/>
                <a:gd name="T48" fmla="*/ 75 w 229"/>
                <a:gd name="T49" fmla="*/ 10 h 62"/>
                <a:gd name="T50" fmla="*/ 96 w 229"/>
                <a:gd name="T51" fmla="*/ 8 h 62"/>
                <a:gd name="T52" fmla="*/ 105 w 229"/>
                <a:gd name="T53" fmla="*/ 11 h 62"/>
                <a:gd name="T54" fmla="*/ 105 w 229"/>
                <a:gd name="T55" fmla="*/ 17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8 h 62"/>
                <a:gd name="T64" fmla="*/ 155 w 229"/>
                <a:gd name="T65" fmla="*/ 13 h 62"/>
                <a:gd name="T66" fmla="*/ 177 w 229"/>
                <a:gd name="T67" fmla="*/ 22 h 62"/>
                <a:gd name="T68" fmla="*/ 189 w 229"/>
                <a:gd name="T69" fmla="*/ 36 h 62"/>
                <a:gd name="T70" fmla="*/ 179 w 229"/>
                <a:gd name="T71" fmla="*/ 39 h 62"/>
                <a:gd name="T72" fmla="*/ 161 w 229"/>
                <a:gd name="T73" fmla="*/ 35 h 62"/>
                <a:gd name="T74" fmla="*/ 142 w 229"/>
                <a:gd name="T75" fmla="*/ 32 h 62"/>
                <a:gd name="T76" fmla="*/ 120 w 229"/>
                <a:gd name="T77" fmla="*/ 30 h 62"/>
                <a:gd name="T78" fmla="*/ 102 w 229"/>
                <a:gd name="T79" fmla="*/ 30 h 62"/>
                <a:gd name="T80" fmla="*/ 90 w 229"/>
                <a:gd name="T81" fmla="*/ 32 h 62"/>
                <a:gd name="T82" fmla="*/ 91 w 229"/>
                <a:gd name="T83" fmla="*/ 26 h 62"/>
                <a:gd name="T84" fmla="*/ 94 w 229"/>
                <a:gd name="T85" fmla="*/ 23 h 62"/>
                <a:gd name="T86" fmla="*/ 81 w 229"/>
                <a:gd name="T87" fmla="*/ 26 h 62"/>
                <a:gd name="T88" fmla="*/ 67 w 229"/>
                <a:gd name="T89" fmla="*/ 36 h 62"/>
                <a:gd name="T90" fmla="*/ 47 w 229"/>
                <a:gd name="T91" fmla="*/ 39 h 62"/>
                <a:gd name="T92" fmla="*/ 39 w 229"/>
                <a:gd name="T93" fmla="*/ 39 h 62"/>
                <a:gd name="T94" fmla="*/ 29 w 229"/>
                <a:gd name="T95" fmla="*/ 39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5"/>
                  </a:moveTo>
                  <a:lnTo>
                    <a:pt x="11" y="52"/>
                  </a:lnTo>
                  <a:lnTo>
                    <a:pt x="23" y="48"/>
                  </a:lnTo>
                  <a:lnTo>
                    <a:pt x="35" y="44"/>
                  </a:lnTo>
                  <a:lnTo>
                    <a:pt x="47" y="41"/>
                  </a:lnTo>
                  <a:lnTo>
                    <a:pt x="60" y="39"/>
                  </a:lnTo>
                  <a:lnTo>
                    <a:pt x="75" y="37"/>
                  </a:lnTo>
                  <a:lnTo>
                    <a:pt x="90" y="36"/>
                  </a:lnTo>
                  <a:lnTo>
                    <a:pt x="104" y="36"/>
                  </a:lnTo>
                  <a:lnTo>
                    <a:pt x="120" y="36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42"/>
                  </a:lnTo>
                  <a:lnTo>
                    <a:pt x="180" y="45"/>
                  </a:lnTo>
                  <a:lnTo>
                    <a:pt x="193" y="50"/>
                  </a:lnTo>
                  <a:lnTo>
                    <a:pt x="206" y="54"/>
                  </a:lnTo>
                  <a:lnTo>
                    <a:pt x="217" y="59"/>
                  </a:lnTo>
                  <a:lnTo>
                    <a:pt x="226" y="62"/>
                  </a:lnTo>
                  <a:lnTo>
                    <a:pt x="229" y="61"/>
                  </a:lnTo>
                  <a:lnTo>
                    <a:pt x="228" y="54"/>
                  </a:lnTo>
                  <a:lnTo>
                    <a:pt x="224" y="45"/>
                  </a:lnTo>
                  <a:lnTo>
                    <a:pt x="218" y="36"/>
                  </a:lnTo>
                  <a:lnTo>
                    <a:pt x="212" y="28"/>
                  </a:lnTo>
                  <a:lnTo>
                    <a:pt x="208" y="22"/>
                  </a:lnTo>
                  <a:lnTo>
                    <a:pt x="206" y="19"/>
                  </a:lnTo>
                  <a:lnTo>
                    <a:pt x="195" y="15"/>
                  </a:lnTo>
                  <a:lnTo>
                    <a:pt x="184" y="11"/>
                  </a:lnTo>
                  <a:lnTo>
                    <a:pt x="172" y="8"/>
                  </a:lnTo>
                  <a:lnTo>
                    <a:pt x="160" y="5"/>
                  </a:lnTo>
                  <a:lnTo>
                    <a:pt x="147" y="2"/>
                  </a:lnTo>
                  <a:lnTo>
                    <a:pt x="133" y="1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1"/>
                  </a:lnTo>
                  <a:lnTo>
                    <a:pt x="62" y="2"/>
                  </a:lnTo>
                  <a:lnTo>
                    <a:pt x="50" y="5"/>
                  </a:lnTo>
                  <a:lnTo>
                    <a:pt x="36" y="8"/>
                  </a:lnTo>
                  <a:lnTo>
                    <a:pt x="24" y="10"/>
                  </a:lnTo>
                  <a:lnTo>
                    <a:pt x="13" y="14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3" y="24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44" y="20"/>
                  </a:lnTo>
                  <a:lnTo>
                    <a:pt x="59" y="15"/>
                  </a:lnTo>
                  <a:lnTo>
                    <a:pt x="75" y="10"/>
                  </a:lnTo>
                  <a:lnTo>
                    <a:pt x="87" y="8"/>
                  </a:lnTo>
                  <a:lnTo>
                    <a:pt x="96" y="8"/>
                  </a:lnTo>
                  <a:lnTo>
                    <a:pt x="102" y="9"/>
                  </a:lnTo>
                  <a:lnTo>
                    <a:pt x="105" y="11"/>
                  </a:lnTo>
                  <a:lnTo>
                    <a:pt x="107" y="14"/>
                  </a:lnTo>
                  <a:lnTo>
                    <a:pt x="105" y="17"/>
                  </a:lnTo>
                  <a:lnTo>
                    <a:pt x="103" y="19"/>
                  </a:lnTo>
                  <a:lnTo>
                    <a:pt x="105" y="18"/>
                  </a:lnTo>
                  <a:lnTo>
                    <a:pt x="109" y="15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6"/>
                  </a:lnTo>
                  <a:lnTo>
                    <a:pt x="130" y="8"/>
                  </a:lnTo>
                  <a:lnTo>
                    <a:pt x="142" y="10"/>
                  </a:lnTo>
                  <a:lnTo>
                    <a:pt x="155" y="13"/>
                  </a:lnTo>
                  <a:lnTo>
                    <a:pt x="167" y="17"/>
                  </a:lnTo>
                  <a:lnTo>
                    <a:pt x="177" y="22"/>
                  </a:lnTo>
                  <a:lnTo>
                    <a:pt x="184" y="27"/>
                  </a:lnTo>
                  <a:lnTo>
                    <a:pt x="189" y="36"/>
                  </a:lnTo>
                  <a:lnTo>
                    <a:pt x="187" y="39"/>
                  </a:lnTo>
                  <a:lnTo>
                    <a:pt x="179" y="39"/>
                  </a:lnTo>
                  <a:lnTo>
                    <a:pt x="168" y="36"/>
                  </a:lnTo>
                  <a:lnTo>
                    <a:pt x="161" y="35"/>
                  </a:lnTo>
                  <a:lnTo>
                    <a:pt x="153" y="33"/>
                  </a:lnTo>
                  <a:lnTo>
                    <a:pt x="142" y="32"/>
                  </a:lnTo>
                  <a:lnTo>
                    <a:pt x="131" y="31"/>
                  </a:lnTo>
                  <a:lnTo>
                    <a:pt x="120" y="30"/>
                  </a:lnTo>
                  <a:lnTo>
                    <a:pt x="109" y="30"/>
                  </a:lnTo>
                  <a:lnTo>
                    <a:pt x="102" y="30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8" y="30"/>
                  </a:lnTo>
                  <a:lnTo>
                    <a:pt x="91" y="26"/>
                  </a:lnTo>
                  <a:lnTo>
                    <a:pt x="97" y="23"/>
                  </a:lnTo>
                  <a:lnTo>
                    <a:pt x="94" y="23"/>
                  </a:lnTo>
                  <a:lnTo>
                    <a:pt x="88" y="23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6"/>
                  </a:lnTo>
                  <a:lnTo>
                    <a:pt x="57" y="39"/>
                  </a:lnTo>
                  <a:lnTo>
                    <a:pt x="47" y="39"/>
                  </a:lnTo>
                  <a:lnTo>
                    <a:pt x="41" y="39"/>
                  </a:lnTo>
                  <a:lnTo>
                    <a:pt x="39" y="39"/>
                  </a:lnTo>
                  <a:lnTo>
                    <a:pt x="34" y="39"/>
                  </a:lnTo>
                  <a:lnTo>
                    <a:pt x="29" y="39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86" name="Freeform 151"/>
            <p:cNvSpPr>
              <a:spLocks/>
            </p:cNvSpPr>
            <p:nvPr/>
          </p:nvSpPr>
          <p:spPr bwMode="auto">
            <a:xfrm>
              <a:off x="2467" y="2239"/>
              <a:ext cx="111" cy="47"/>
            </a:xfrm>
            <a:custGeom>
              <a:avLst/>
              <a:gdLst>
                <a:gd name="T0" fmla="*/ 111 w 111"/>
                <a:gd name="T1" fmla="*/ 38 h 47"/>
                <a:gd name="T2" fmla="*/ 95 w 111"/>
                <a:gd name="T3" fmla="*/ 43 h 47"/>
                <a:gd name="T4" fmla="*/ 79 w 111"/>
                <a:gd name="T5" fmla="*/ 46 h 47"/>
                <a:gd name="T6" fmla="*/ 65 w 111"/>
                <a:gd name="T7" fmla="*/ 47 h 47"/>
                <a:gd name="T8" fmla="*/ 50 w 111"/>
                <a:gd name="T9" fmla="*/ 47 h 47"/>
                <a:gd name="T10" fmla="*/ 36 w 111"/>
                <a:gd name="T11" fmla="*/ 47 h 47"/>
                <a:gd name="T12" fmla="*/ 23 w 111"/>
                <a:gd name="T13" fmla="*/ 44 h 47"/>
                <a:gd name="T14" fmla="*/ 11 w 111"/>
                <a:gd name="T15" fmla="*/ 42 h 47"/>
                <a:gd name="T16" fmla="*/ 0 w 111"/>
                <a:gd name="T17" fmla="*/ 38 h 47"/>
                <a:gd name="T18" fmla="*/ 0 w 111"/>
                <a:gd name="T19" fmla="*/ 0 h 47"/>
                <a:gd name="T20" fmla="*/ 11 w 111"/>
                <a:gd name="T21" fmla="*/ 4 h 47"/>
                <a:gd name="T22" fmla="*/ 23 w 111"/>
                <a:gd name="T23" fmla="*/ 8 h 47"/>
                <a:gd name="T24" fmla="*/ 36 w 111"/>
                <a:gd name="T25" fmla="*/ 9 h 47"/>
                <a:gd name="T26" fmla="*/ 50 w 111"/>
                <a:gd name="T27" fmla="*/ 11 h 47"/>
                <a:gd name="T28" fmla="*/ 65 w 111"/>
                <a:gd name="T29" fmla="*/ 9 h 47"/>
                <a:gd name="T30" fmla="*/ 79 w 111"/>
                <a:gd name="T31" fmla="*/ 8 h 47"/>
                <a:gd name="T32" fmla="*/ 95 w 111"/>
                <a:gd name="T33" fmla="*/ 5 h 47"/>
                <a:gd name="T34" fmla="*/ 111 w 111"/>
                <a:gd name="T35" fmla="*/ 0 h 47"/>
                <a:gd name="T36" fmla="*/ 111 w 111"/>
                <a:gd name="T37" fmla="*/ 38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7"/>
                <a:gd name="T59" fmla="*/ 111 w 11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7">
                  <a:moveTo>
                    <a:pt x="111" y="38"/>
                  </a:moveTo>
                  <a:lnTo>
                    <a:pt x="95" y="43"/>
                  </a:lnTo>
                  <a:lnTo>
                    <a:pt x="79" y="46"/>
                  </a:lnTo>
                  <a:lnTo>
                    <a:pt x="65" y="47"/>
                  </a:lnTo>
                  <a:lnTo>
                    <a:pt x="50" y="47"/>
                  </a:lnTo>
                  <a:lnTo>
                    <a:pt x="36" y="47"/>
                  </a:lnTo>
                  <a:lnTo>
                    <a:pt x="23" y="44"/>
                  </a:lnTo>
                  <a:lnTo>
                    <a:pt x="11" y="42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8"/>
                  </a:lnTo>
                  <a:lnTo>
                    <a:pt x="36" y="9"/>
                  </a:lnTo>
                  <a:lnTo>
                    <a:pt x="50" y="11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87" name="Freeform 152"/>
            <p:cNvSpPr>
              <a:spLocks/>
            </p:cNvSpPr>
            <p:nvPr/>
          </p:nvSpPr>
          <p:spPr bwMode="auto">
            <a:xfrm>
              <a:off x="2318" y="108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2 w 89"/>
                <a:gd name="T3" fmla="*/ 93 h 94"/>
                <a:gd name="T4" fmla="*/ 61 w 89"/>
                <a:gd name="T5" fmla="*/ 90 h 94"/>
                <a:gd name="T6" fmla="*/ 68 w 89"/>
                <a:gd name="T7" fmla="*/ 86 h 94"/>
                <a:gd name="T8" fmla="*/ 75 w 89"/>
                <a:gd name="T9" fmla="*/ 80 h 94"/>
                <a:gd name="T10" fmla="*/ 82 w 89"/>
                <a:gd name="T11" fmla="*/ 72 h 94"/>
                <a:gd name="T12" fmla="*/ 85 w 89"/>
                <a:gd name="T13" fmla="*/ 64 h 94"/>
                <a:gd name="T14" fmla="*/ 88 w 89"/>
                <a:gd name="T15" fmla="*/ 55 h 94"/>
                <a:gd name="T16" fmla="*/ 89 w 89"/>
                <a:gd name="T17" fmla="*/ 46 h 94"/>
                <a:gd name="T18" fmla="*/ 88 w 89"/>
                <a:gd name="T19" fmla="*/ 37 h 94"/>
                <a:gd name="T20" fmla="*/ 85 w 89"/>
                <a:gd name="T21" fmla="*/ 28 h 94"/>
                <a:gd name="T22" fmla="*/ 82 w 89"/>
                <a:gd name="T23" fmla="*/ 20 h 94"/>
                <a:gd name="T24" fmla="*/ 75 w 89"/>
                <a:gd name="T25" fmla="*/ 13 h 94"/>
                <a:gd name="T26" fmla="*/ 68 w 89"/>
                <a:gd name="T27" fmla="*/ 7 h 94"/>
                <a:gd name="T28" fmla="*/ 61 w 89"/>
                <a:gd name="T29" fmla="*/ 4 h 94"/>
                <a:gd name="T30" fmla="*/ 52 w 89"/>
                <a:gd name="T31" fmla="*/ 1 h 94"/>
                <a:gd name="T32" fmla="*/ 44 w 89"/>
                <a:gd name="T33" fmla="*/ 0 h 94"/>
                <a:gd name="T34" fmla="*/ 35 w 89"/>
                <a:gd name="T35" fmla="*/ 1 h 94"/>
                <a:gd name="T36" fmla="*/ 27 w 89"/>
                <a:gd name="T37" fmla="*/ 4 h 94"/>
                <a:gd name="T38" fmla="*/ 20 w 89"/>
                <a:gd name="T39" fmla="*/ 7 h 94"/>
                <a:gd name="T40" fmla="*/ 14 w 89"/>
                <a:gd name="T41" fmla="*/ 13 h 94"/>
                <a:gd name="T42" fmla="*/ 8 w 89"/>
                <a:gd name="T43" fmla="*/ 20 h 94"/>
                <a:gd name="T44" fmla="*/ 4 w 89"/>
                <a:gd name="T45" fmla="*/ 28 h 94"/>
                <a:gd name="T46" fmla="*/ 2 w 89"/>
                <a:gd name="T47" fmla="*/ 37 h 94"/>
                <a:gd name="T48" fmla="*/ 0 w 89"/>
                <a:gd name="T49" fmla="*/ 46 h 94"/>
                <a:gd name="T50" fmla="*/ 2 w 89"/>
                <a:gd name="T51" fmla="*/ 55 h 94"/>
                <a:gd name="T52" fmla="*/ 4 w 89"/>
                <a:gd name="T53" fmla="*/ 64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6 h 94"/>
                <a:gd name="T60" fmla="*/ 27 w 89"/>
                <a:gd name="T61" fmla="*/ 90 h 94"/>
                <a:gd name="T62" fmla="*/ 35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2" y="93"/>
                  </a:lnTo>
                  <a:lnTo>
                    <a:pt x="61" y="90"/>
                  </a:lnTo>
                  <a:lnTo>
                    <a:pt x="68" y="86"/>
                  </a:lnTo>
                  <a:lnTo>
                    <a:pt x="75" y="80"/>
                  </a:lnTo>
                  <a:lnTo>
                    <a:pt x="82" y="72"/>
                  </a:lnTo>
                  <a:lnTo>
                    <a:pt x="85" y="64"/>
                  </a:lnTo>
                  <a:lnTo>
                    <a:pt x="88" y="55"/>
                  </a:lnTo>
                  <a:lnTo>
                    <a:pt x="89" y="46"/>
                  </a:lnTo>
                  <a:lnTo>
                    <a:pt x="88" y="37"/>
                  </a:lnTo>
                  <a:lnTo>
                    <a:pt x="85" y="28"/>
                  </a:lnTo>
                  <a:lnTo>
                    <a:pt x="82" y="20"/>
                  </a:lnTo>
                  <a:lnTo>
                    <a:pt x="75" y="13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4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5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88" name="Freeform 153"/>
            <p:cNvSpPr>
              <a:spLocks/>
            </p:cNvSpPr>
            <p:nvPr/>
          </p:nvSpPr>
          <p:spPr bwMode="auto">
            <a:xfrm>
              <a:off x="2645" y="108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3 w 89"/>
                <a:gd name="T3" fmla="*/ 93 h 94"/>
                <a:gd name="T4" fmla="*/ 61 w 89"/>
                <a:gd name="T5" fmla="*/ 90 h 94"/>
                <a:gd name="T6" fmla="*/ 68 w 89"/>
                <a:gd name="T7" fmla="*/ 86 h 94"/>
                <a:gd name="T8" fmla="*/ 76 w 89"/>
                <a:gd name="T9" fmla="*/ 80 h 94"/>
                <a:gd name="T10" fmla="*/ 82 w 89"/>
                <a:gd name="T11" fmla="*/ 72 h 94"/>
                <a:gd name="T12" fmla="*/ 85 w 89"/>
                <a:gd name="T13" fmla="*/ 64 h 94"/>
                <a:gd name="T14" fmla="*/ 88 w 89"/>
                <a:gd name="T15" fmla="*/ 55 h 94"/>
                <a:gd name="T16" fmla="*/ 89 w 89"/>
                <a:gd name="T17" fmla="*/ 46 h 94"/>
                <a:gd name="T18" fmla="*/ 88 w 89"/>
                <a:gd name="T19" fmla="*/ 37 h 94"/>
                <a:gd name="T20" fmla="*/ 85 w 89"/>
                <a:gd name="T21" fmla="*/ 28 h 94"/>
                <a:gd name="T22" fmla="*/ 82 w 89"/>
                <a:gd name="T23" fmla="*/ 20 h 94"/>
                <a:gd name="T24" fmla="*/ 76 w 89"/>
                <a:gd name="T25" fmla="*/ 13 h 94"/>
                <a:gd name="T26" fmla="*/ 68 w 89"/>
                <a:gd name="T27" fmla="*/ 7 h 94"/>
                <a:gd name="T28" fmla="*/ 61 w 89"/>
                <a:gd name="T29" fmla="*/ 4 h 94"/>
                <a:gd name="T30" fmla="*/ 53 w 89"/>
                <a:gd name="T31" fmla="*/ 1 h 94"/>
                <a:gd name="T32" fmla="*/ 44 w 89"/>
                <a:gd name="T33" fmla="*/ 0 h 94"/>
                <a:gd name="T34" fmla="*/ 36 w 89"/>
                <a:gd name="T35" fmla="*/ 1 h 94"/>
                <a:gd name="T36" fmla="*/ 27 w 89"/>
                <a:gd name="T37" fmla="*/ 4 h 94"/>
                <a:gd name="T38" fmla="*/ 20 w 89"/>
                <a:gd name="T39" fmla="*/ 7 h 94"/>
                <a:gd name="T40" fmla="*/ 14 w 89"/>
                <a:gd name="T41" fmla="*/ 13 h 94"/>
                <a:gd name="T42" fmla="*/ 8 w 89"/>
                <a:gd name="T43" fmla="*/ 20 h 94"/>
                <a:gd name="T44" fmla="*/ 4 w 89"/>
                <a:gd name="T45" fmla="*/ 28 h 94"/>
                <a:gd name="T46" fmla="*/ 2 w 89"/>
                <a:gd name="T47" fmla="*/ 37 h 94"/>
                <a:gd name="T48" fmla="*/ 0 w 89"/>
                <a:gd name="T49" fmla="*/ 46 h 94"/>
                <a:gd name="T50" fmla="*/ 2 w 89"/>
                <a:gd name="T51" fmla="*/ 55 h 94"/>
                <a:gd name="T52" fmla="*/ 4 w 89"/>
                <a:gd name="T53" fmla="*/ 64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6 h 94"/>
                <a:gd name="T60" fmla="*/ 27 w 89"/>
                <a:gd name="T61" fmla="*/ 90 h 94"/>
                <a:gd name="T62" fmla="*/ 36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3" y="93"/>
                  </a:lnTo>
                  <a:lnTo>
                    <a:pt x="61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2" y="72"/>
                  </a:lnTo>
                  <a:lnTo>
                    <a:pt x="85" y="64"/>
                  </a:lnTo>
                  <a:lnTo>
                    <a:pt x="88" y="55"/>
                  </a:lnTo>
                  <a:lnTo>
                    <a:pt x="89" y="46"/>
                  </a:lnTo>
                  <a:lnTo>
                    <a:pt x="88" y="37"/>
                  </a:lnTo>
                  <a:lnTo>
                    <a:pt x="85" y="28"/>
                  </a:lnTo>
                  <a:lnTo>
                    <a:pt x="82" y="20"/>
                  </a:lnTo>
                  <a:lnTo>
                    <a:pt x="76" y="13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4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6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89" name="Freeform 154"/>
            <p:cNvSpPr>
              <a:spLocks/>
            </p:cNvSpPr>
            <p:nvPr/>
          </p:nvSpPr>
          <p:spPr bwMode="auto">
            <a:xfrm>
              <a:off x="2356" y="1077"/>
              <a:ext cx="333" cy="95"/>
            </a:xfrm>
            <a:custGeom>
              <a:avLst/>
              <a:gdLst>
                <a:gd name="T0" fmla="*/ 333 w 333"/>
                <a:gd name="T1" fmla="*/ 88 h 95"/>
                <a:gd name="T2" fmla="*/ 329 w 333"/>
                <a:gd name="T3" fmla="*/ 70 h 95"/>
                <a:gd name="T4" fmla="*/ 320 w 333"/>
                <a:gd name="T5" fmla="*/ 55 h 95"/>
                <a:gd name="T6" fmla="*/ 305 w 333"/>
                <a:gd name="T7" fmla="*/ 39 h 95"/>
                <a:gd name="T8" fmla="*/ 285 w 333"/>
                <a:gd name="T9" fmla="*/ 26 h 95"/>
                <a:gd name="T10" fmla="*/ 260 w 333"/>
                <a:gd name="T11" fmla="*/ 16 h 95"/>
                <a:gd name="T12" fmla="*/ 231 w 333"/>
                <a:gd name="T13" fmla="*/ 7 h 95"/>
                <a:gd name="T14" fmla="*/ 201 w 333"/>
                <a:gd name="T15" fmla="*/ 2 h 95"/>
                <a:gd name="T16" fmla="*/ 167 w 333"/>
                <a:gd name="T17" fmla="*/ 0 h 95"/>
                <a:gd name="T18" fmla="*/ 133 w 333"/>
                <a:gd name="T19" fmla="*/ 2 h 95"/>
                <a:gd name="T20" fmla="*/ 102 w 333"/>
                <a:gd name="T21" fmla="*/ 7 h 95"/>
                <a:gd name="T22" fmla="*/ 74 w 333"/>
                <a:gd name="T23" fmla="*/ 16 h 95"/>
                <a:gd name="T24" fmla="*/ 50 w 333"/>
                <a:gd name="T25" fmla="*/ 26 h 95"/>
                <a:gd name="T26" fmla="*/ 29 w 333"/>
                <a:gd name="T27" fmla="*/ 39 h 95"/>
                <a:gd name="T28" fmla="*/ 13 w 333"/>
                <a:gd name="T29" fmla="*/ 55 h 95"/>
                <a:gd name="T30" fmla="*/ 4 w 333"/>
                <a:gd name="T31" fmla="*/ 70 h 95"/>
                <a:gd name="T32" fmla="*/ 0 w 333"/>
                <a:gd name="T33" fmla="*/ 88 h 95"/>
                <a:gd name="T34" fmla="*/ 1 w 333"/>
                <a:gd name="T35" fmla="*/ 90 h 95"/>
                <a:gd name="T36" fmla="*/ 5 w 333"/>
                <a:gd name="T37" fmla="*/ 93 h 95"/>
                <a:gd name="T38" fmla="*/ 10 w 333"/>
                <a:gd name="T39" fmla="*/ 92 h 95"/>
                <a:gd name="T40" fmla="*/ 18 w 333"/>
                <a:gd name="T41" fmla="*/ 84 h 95"/>
                <a:gd name="T42" fmla="*/ 19 w 333"/>
                <a:gd name="T43" fmla="*/ 83 h 95"/>
                <a:gd name="T44" fmla="*/ 31 w 333"/>
                <a:gd name="T45" fmla="*/ 73 h 95"/>
                <a:gd name="T46" fmla="*/ 45 w 333"/>
                <a:gd name="T47" fmla="*/ 64 h 95"/>
                <a:gd name="T48" fmla="*/ 62 w 333"/>
                <a:gd name="T49" fmla="*/ 56 h 95"/>
                <a:gd name="T50" fmla="*/ 80 w 333"/>
                <a:gd name="T51" fmla="*/ 49 h 95"/>
                <a:gd name="T52" fmla="*/ 99 w 333"/>
                <a:gd name="T53" fmla="*/ 44 h 95"/>
                <a:gd name="T54" fmla="*/ 121 w 333"/>
                <a:gd name="T55" fmla="*/ 40 h 95"/>
                <a:gd name="T56" fmla="*/ 143 w 333"/>
                <a:gd name="T57" fmla="*/ 38 h 95"/>
                <a:gd name="T58" fmla="*/ 167 w 333"/>
                <a:gd name="T59" fmla="*/ 37 h 95"/>
                <a:gd name="T60" fmla="*/ 191 w 333"/>
                <a:gd name="T61" fmla="*/ 38 h 95"/>
                <a:gd name="T62" fmla="*/ 214 w 333"/>
                <a:gd name="T63" fmla="*/ 40 h 95"/>
                <a:gd name="T64" fmla="*/ 235 w 333"/>
                <a:gd name="T65" fmla="*/ 44 h 95"/>
                <a:gd name="T66" fmla="*/ 256 w 333"/>
                <a:gd name="T67" fmla="*/ 49 h 95"/>
                <a:gd name="T68" fmla="*/ 274 w 333"/>
                <a:gd name="T69" fmla="*/ 57 h 95"/>
                <a:gd name="T70" fmla="*/ 289 w 333"/>
                <a:gd name="T71" fmla="*/ 65 h 95"/>
                <a:gd name="T72" fmla="*/ 303 w 333"/>
                <a:gd name="T73" fmla="*/ 74 h 95"/>
                <a:gd name="T74" fmla="*/ 315 w 333"/>
                <a:gd name="T75" fmla="*/ 84 h 95"/>
                <a:gd name="T76" fmla="*/ 317 w 333"/>
                <a:gd name="T77" fmla="*/ 87 h 95"/>
                <a:gd name="T78" fmla="*/ 322 w 333"/>
                <a:gd name="T79" fmla="*/ 92 h 95"/>
                <a:gd name="T80" fmla="*/ 328 w 333"/>
                <a:gd name="T81" fmla="*/ 95 h 95"/>
                <a:gd name="T82" fmla="*/ 333 w 333"/>
                <a:gd name="T83" fmla="*/ 88 h 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5"/>
                <a:gd name="T128" fmla="*/ 333 w 333"/>
                <a:gd name="T129" fmla="*/ 95 h 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5">
                  <a:moveTo>
                    <a:pt x="333" y="88"/>
                  </a:moveTo>
                  <a:lnTo>
                    <a:pt x="329" y="70"/>
                  </a:lnTo>
                  <a:lnTo>
                    <a:pt x="320" y="55"/>
                  </a:lnTo>
                  <a:lnTo>
                    <a:pt x="305" y="39"/>
                  </a:lnTo>
                  <a:lnTo>
                    <a:pt x="285" y="26"/>
                  </a:lnTo>
                  <a:lnTo>
                    <a:pt x="260" y="16"/>
                  </a:lnTo>
                  <a:lnTo>
                    <a:pt x="231" y="7"/>
                  </a:lnTo>
                  <a:lnTo>
                    <a:pt x="201" y="2"/>
                  </a:lnTo>
                  <a:lnTo>
                    <a:pt x="167" y="0"/>
                  </a:lnTo>
                  <a:lnTo>
                    <a:pt x="133" y="2"/>
                  </a:lnTo>
                  <a:lnTo>
                    <a:pt x="102" y="7"/>
                  </a:lnTo>
                  <a:lnTo>
                    <a:pt x="74" y="16"/>
                  </a:lnTo>
                  <a:lnTo>
                    <a:pt x="50" y="26"/>
                  </a:lnTo>
                  <a:lnTo>
                    <a:pt x="29" y="39"/>
                  </a:lnTo>
                  <a:lnTo>
                    <a:pt x="13" y="55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10" y="92"/>
                  </a:lnTo>
                  <a:lnTo>
                    <a:pt x="18" y="84"/>
                  </a:lnTo>
                  <a:lnTo>
                    <a:pt x="19" y="83"/>
                  </a:lnTo>
                  <a:lnTo>
                    <a:pt x="31" y="73"/>
                  </a:lnTo>
                  <a:lnTo>
                    <a:pt x="45" y="64"/>
                  </a:lnTo>
                  <a:lnTo>
                    <a:pt x="62" y="56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8"/>
                  </a:lnTo>
                  <a:lnTo>
                    <a:pt x="167" y="37"/>
                  </a:lnTo>
                  <a:lnTo>
                    <a:pt x="191" y="38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5"/>
                  </a:lnTo>
                  <a:lnTo>
                    <a:pt x="303" y="74"/>
                  </a:lnTo>
                  <a:lnTo>
                    <a:pt x="315" y="84"/>
                  </a:lnTo>
                  <a:lnTo>
                    <a:pt x="317" y="87"/>
                  </a:lnTo>
                  <a:lnTo>
                    <a:pt x="322" y="92"/>
                  </a:lnTo>
                  <a:lnTo>
                    <a:pt x="328" y="95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90" name="Freeform 155"/>
            <p:cNvSpPr>
              <a:spLocks/>
            </p:cNvSpPr>
            <p:nvPr/>
          </p:nvSpPr>
          <p:spPr bwMode="auto">
            <a:xfrm>
              <a:off x="2523" y="1072"/>
              <a:ext cx="171" cy="93"/>
            </a:xfrm>
            <a:custGeom>
              <a:avLst/>
              <a:gdLst>
                <a:gd name="T0" fmla="*/ 0 w 171"/>
                <a:gd name="T1" fmla="*/ 10 h 93"/>
                <a:gd name="T2" fmla="*/ 0 w 171"/>
                <a:gd name="T3" fmla="*/ 10 h 93"/>
                <a:gd name="T4" fmla="*/ 34 w 171"/>
                <a:gd name="T5" fmla="*/ 10 h 93"/>
                <a:gd name="T6" fmla="*/ 64 w 171"/>
                <a:gd name="T7" fmla="*/ 16 h 93"/>
                <a:gd name="T8" fmla="*/ 92 w 171"/>
                <a:gd name="T9" fmla="*/ 25 h 93"/>
                <a:gd name="T10" fmla="*/ 116 w 171"/>
                <a:gd name="T11" fmla="*/ 35 h 93"/>
                <a:gd name="T12" fmla="*/ 136 w 171"/>
                <a:gd name="T13" fmla="*/ 48 h 93"/>
                <a:gd name="T14" fmla="*/ 149 w 171"/>
                <a:gd name="T15" fmla="*/ 62 h 93"/>
                <a:gd name="T16" fmla="*/ 159 w 171"/>
                <a:gd name="T17" fmla="*/ 76 h 93"/>
                <a:gd name="T18" fmla="*/ 161 w 171"/>
                <a:gd name="T19" fmla="*/ 93 h 93"/>
                <a:gd name="T20" fmla="*/ 171 w 171"/>
                <a:gd name="T21" fmla="*/ 93 h 93"/>
                <a:gd name="T22" fmla="*/ 166 w 171"/>
                <a:gd name="T23" fmla="*/ 74 h 93"/>
                <a:gd name="T24" fmla="*/ 156 w 171"/>
                <a:gd name="T25" fmla="*/ 57 h 93"/>
                <a:gd name="T26" fmla="*/ 141 w 171"/>
                <a:gd name="T27" fmla="*/ 40 h 93"/>
                <a:gd name="T28" fmla="*/ 119 w 171"/>
                <a:gd name="T29" fmla="*/ 27 h 93"/>
                <a:gd name="T30" fmla="*/ 95 w 171"/>
                <a:gd name="T31" fmla="*/ 17 h 93"/>
                <a:gd name="T32" fmla="*/ 64 w 171"/>
                <a:gd name="T33" fmla="*/ 8 h 93"/>
                <a:gd name="T34" fmla="*/ 34 w 171"/>
                <a:gd name="T35" fmla="*/ 3 h 93"/>
                <a:gd name="T36" fmla="*/ 0 w 171"/>
                <a:gd name="T37" fmla="*/ 0 h 93"/>
                <a:gd name="T38" fmla="*/ 0 w 171"/>
                <a:gd name="T39" fmla="*/ 0 h 93"/>
                <a:gd name="T40" fmla="*/ 0 w 171"/>
                <a:gd name="T41" fmla="*/ 1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3"/>
                <a:gd name="T65" fmla="*/ 171 w 171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3">
                  <a:moveTo>
                    <a:pt x="0" y="10"/>
                  </a:moveTo>
                  <a:lnTo>
                    <a:pt x="0" y="10"/>
                  </a:lnTo>
                  <a:lnTo>
                    <a:pt x="34" y="10"/>
                  </a:lnTo>
                  <a:lnTo>
                    <a:pt x="64" y="16"/>
                  </a:lnTo>
                  <a:lnTo>
                    <a:pt x="92" y="25"/>
                  </a:lnTo>
                  <a:lnTo>
                    <a:pt x="116" y="35"/>
                  </a:lnTo>
                  <a:lnTo>
                    <a:pt x="136" y="48"/>
                  </a:lnTo>
                  <a:lnTo>
                    <a:pt x="149" y="62"/>
                  </a:lnTo>
                  <a:lnTo>
                    <a:pt x="159" y="76"/>
                  </a:lnTo>
                  <a:lnTo>
                    <a:pt x="161" y="93"/>
                  </a:lnTo>
                  <a:lnTo>
                    <a:pt x="171" y="93"/>
                  </a:lnTo>
                  <a:lnTo>
                    <a:pt x="166" y="74"/>
                  </a:lnTo>
                  <a:lnTo>
                    <a:pt x="156" y="57"/>
                  </a:lnTo>
                  <a:lnTo>
                    <a:pt x="141" y="40"/>
                  </a:lnTo>
                  <a:lnTo>
                    <a:pt x="119" y="27"/>
                  </a:lnTo>
                  <a:lnTo>
                    <a:pt x="95" y="17"/>
                  </a:lnTo>
                  <a:lnTo>
                    <a:pt x="64" y="8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91" name="Freeform 156"/>
            <p:cNvSpPr>
              <a:spLocks/>
            </p:cNvSpPr>
            <p:nvPr/>
          </p:nvSpPr>
          <p:spPr bwMode="auto">
            <a:xfrm>
              <a:off x="2351" y="1072"/>
              <a:ext cx="172" cy="95"/>
            </a:xfrm>
            <a:custGeom>
              <a:avLst/>
              <a:gdLst>
                <a:gd name="T0" fmla="*/ 9 w 172"/>
                <a:gd name="T1" fmla="*/ 92 h 95"/>
                <a:gd name="T2" fmla="*/ 10 w 172"/>
                <a:gd name="T3" fmla="*/ 93 h 95"/>
                <a:gd name="T4" fmla="*/ 12 w 172"/>
                <a:gd name="T5" fmla="*/ 76 h 95"/>
                <a:gd name="T6" fmla="*/ 22 w 172"/>
                <a:gd name="T7" fmla="*/ 62 h 95"/>
                <a:gd name="T8" fmla="*/ 36 w 172"/>
                <a:gd name="T9" fmla="*/ 48 h 95"/>
                <a:gd name="T10" fmla="*/ 56 w 172"/>
                <a:gd name="T11" fmla="*/ 35 h 95"/>
                <a:gd name="T12" fmla="*/ 80 w 172"/>
                <a:gd name="T13" fmla="*/ 25 h 95"/>
                <a:gd name="T14" fmla="*/ 107 w 172"/>
                <a:gd name="T15" fmla="*/ 16 h 95"/>
                <a:gd name="T16" fmla="*/ 138 w 172"/>
                <a:gd name="T17" fmla="*/ 10 h 95"/>
                <a:gd name="T18" fmla="*/ 172 w 172"/>
                <a:gd name="T19" fmla="*/ 10 h 95"/>
                <a:gd name="T20" fmla="*/ 172 w 172"/>
                <a:gd name="T21" fmla="*/ 0 h 95"/>
                <a:gd name="T22" fmla="*/ 138 w 172"/>
                <a:gd name="T23" fmla="*/ 3 h 95"/>
                <a:gd name="T24" fmla="*/ 107 w 172"/>
                <a:gd name="T25" fmla="*/ 8 h 95"/>
                <a:gd name="T26" fmla="*/ 78 w 172"/>
                <a:gd name="T27" fmla="*/ 17 h 95"/>
                <a:gd name="T28" fmla="*/ 53 w 172"/>
                <a:gd name="T29" fmla="*/ 27 h 95"/>
                <a:gd name="T30" fmla="*/ 32 w 172"/>
                <a:gd name="T31" fmla="*/ 40 h 95"/>
                <a:gd name="T32" fmla="*/ 15 w 172"/>
                <a:gd name="T33" fmla="*/ 57 h 95"/>
                <a:gd name="T34" fmla="*/ 5 w 172"/>
                <a:gd name="T35" fmla="*/ 74 h 95"/>
                <a:gd name="T36" fmla="*/ 0 w 172"/>
                <a:gd name="T37" fmla="*/ 93 h 95"/>
                <a:gd name="T38" fmla="*/ 1 w 172"/>
                <a:gd name="T39" fmla="*/ 95 h 95"/>
                <a:gd name="T40" fmla="*/ 9 w 172"/>
                <a:gd name="T41" fmla="*/ 9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5"/>
                <a:gd name="T65" fmla="*/ 172 w 172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5">
                  <a:moveTo>
                    <a:pt x="9" y="92"/>
                  </a:moveTo>
                  <a:lnTo>
                    <a:pt x="10" y="93"/>
                  </a:lnTo>
                  <a:lnTo>
                    <a:pt x="12" y="76"/>
                  </a:lnTo>
                  <a:lnTo>
                    <a:pt x="22" y="62"/>
                  </a:lnTo>
                  <a:lnTo>
                    <a:pt x="36" y="48"/>
                  </a:lnTo>
                  <a:lnTo>
                    <a:pt x="56" y="35"/>
                  </a:lnTo>
                  <a:lnTo>
                    <a:pt x="80" y="25"/>
                  </a:lnTo>
                  <a:lnTo>
                    <a:pt x="107" y="16"/>
                  </a:lnTo>
                  <a:lnTo>
                    <a:pt x="138" y="10"/>
                  </a:lnTo>
                  <a:lnTo>
                    <a:pt x="172" y="10"/>
                  </a:lnTo>
                  <a:lnTo>
                    <a:pt x="172" y="0"/>
                  </a:lnTo>
                  <a:lnTo>
                    <a:pt x="138" y="3"/>
                  </a:lnTo>
                  <a:lnTo>
                    <a:pt x="107" y="8"/>
                  </a:lnTo>
                  <a:lnTo>
                    <a:pt x="78" y="17"/>
                  </a:lnTo>
                  <a:lnTo>
                    <a:pt x="53" y="27"/>
                  </a:lnTo>
                  <a:lnTo>
                    <a:pt x="32" y="40"/>
                  </a:lnTo>
                  <a:lnTo>
                    <a:pt x="15" y="57"/>
                  </a:lnTo>
                  <a:lnTo>
                    <a:pt x="5" y="74"/>
                  </a:lnTo>
                  <a:lnTo>
                    <a:pt x="0" y="93"/>
                  </a:lnTo>
                  <a:lnTo>
                    <a:pt x="1" y="95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92" name="Freeform 157"/>
            <p:cNvSpPr>
              <a:spLocks/>
            </p:cNvSpPr>
            <p:nvPr/>
          </p:nvSpPr>
          <p:spPr bwMode="auto">
            <a:xfrm>
              <a:off x="2352" y="1159"/>
              <a:ext cx="26" cy="15"/>
            </a:xfrm>
            <a:custGeom>
              <a:avLst/>
              <a:gdLst>
                <a:gd name="T0" fmla="*/ 20 w 26"/>
                <a:gd name="T1" fmla="*/ 0 h 15"/>
                <a:gd name="T2" fmla="*/ 18 w 26"/>
                <a:gd name="T3" fmla="*/ 0 h 15"/>
                <a:gd name="T4" fmla="*/ 11 w 26"/>
                <a:gd name="T5" fmla="*/ 6 h 15"/>
                <a:gd name="T6" fmla="*/ 10 w 26"/>
                <a:gd name="T7" fmla="*/ 8 h 15"/>
                <a:gd name="T8" fmla="*/ 8 w 26"/>
                <a:gd name="T9" fmla="*/ 5 h 15"/>
                <a:gd name="T10" fmla="*/ 8 w 26"/>
                <a:gd name="T11" fmla="*/ 5 h 15"/>
                <a:gd name="T12" fmla="*/ 0 w 26"/>
                <a:gd name="T13" fmla="*/ 8 h 15"/>
                <a:gd name="T14" fmla="*/ 3 w 26"/>
                <a:gd name="T15" fmla="*/ 10 h 15"/>
                <a:gd name="T16" fmla="*/ 8 w 26"/>
                <a:gd name="T17" fmla="*/ 15 h 15"/>
                <a:gd name="T18" fmla="*/ 16 w 26"/>
                <a:gd name="T19" fmla="*/ 14 h 15"/>
                <a:gd name="T20" fmla="*/ 26 w 26"/>
                <a:gd name="T21" fmla="*/ 5 h 15"/>
                <a:gd name="T22" fmla="*/ 24 w 26"/>
                <a:gd name="T23" fmla="*/ 5 h 15"/>
                <a:gd name="T24" fmla="*/ 20 w 2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5"/>
                <a:gd name="T41" fmla="*/ 26 w 26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5">
                  <a:moveTo>
                    <a:pt x="20" y="0"/>
                  </a:moveTo>
                  <a:lnTo>
                    <a:pt x="18" y="0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8" y="5"/>
                  </a:lnTo>
                  <a:lnTo>
                    <a:pt x="0" y="8"/>
                  </a:lnTo>
                  <a:lnTo>
                    <a:pt x="3" y="10"/>
                  </a:lnTo>
                  <a:lnTo>
                    <a:pt x="8" y="15"/>
                  </a:lnTo>
                  <a:lnTo>
                    <a:pt x="16" y="1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93" name="Freeform 158"/>
            <p:cNvSpPr>
              <a:spLocks/>
            </p:cNvSpPr>
            <p:nvPr/>
          </p:nvSpPr>
          <p:spPr bwMode="auto">
            <a:xfrm>
              <a:off x="2372" y="1158"/>
              <a:ext cx="6" cy="6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4 w 6"/>
                <a:gd name="T7" fmla="*/ 6 h 6"/>
                <a:gd name="T8" fmla="*/ 6 w 6"/>
                <a:gd name="T9" fmla="*/ 5 h 6"/>
                <a:gd name="T10" fmla="*/ 6 w 6"/>
                <a:gd name="T11" fmla="*/ 5 h 6"/>
                <a:gd name="T12" fmla="*/ 1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6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94" name="Freeform 159"/>
            <p:cNvSpPr>
              <a:spLocks/>
            </p:cNvSpPr>
            <p:nvPr/>
          </p:nvSpPr>
          <p:spPr bwMode="auto">
            <a:xfrm>
              <a:off x="2373" y="1108"/>
              <a:ext cx="150" cy="55"/>
            </a:xfrm>
            <a:custGeom>
              <a:avLst/>
              <a:gdLst>
                <a:gd name="T0" fmla="*/ 150 w 150"/>
                <a:gd name="T1" fmla="*/ 0 h 55"/>
                <a:gd name="T2" fmla="*/ 150 w 150"/>
                <a:gd name="T3" fmla="*/ 0 h 55"/>
                <a:gd name="T4" fmla="*/ 126 w 150"/>
                <a:gd name="T5" fmla="*/ 3 h 55"/>
                <a:gd name="T6" fmla="*/ 104 w 150"/>
                <a:gd name="T7" fmla="*/ 6 h 55"/>
                <a:gd name="T8" fmla="*/ 82 w 150"/>
                <a:gd name="T9" fmla="*/ 9 h 55"/>
                <a:gd name="T10" fmla="*/ 62 w 150"/>
                <a:gd name="T11" fmla="*/ 15 h 55"/>
                <a:gd name="T12" fmla="*/ 43 w 150"/>
                <a:gd name="T13" fmla="*/ 21 h 55"/>
                <a:gd name="T14" fmla="*/ 27 w 150"/>
                <a:gd name="T15" fmla="*/ 29 h 55"/>
                <a:gd name="T16" fmla="*/ 12 w 150"/>
                <a:gd name="T17" fmla="*/ 38 h 55"/>
                <a:gd name="T18" fmla="*/ 0 w 150"/>
                <a:gd name="T19" fmla="*/ 50 h 55"/>
                <a:gd name="T20" fmla="*/ 5 w 150"/>
                <a:gd name="T21" fmla="*/ 55 h 55"/>
                <a:gd name="T22" fmla="*/ 17 w 150"/>
                <a:gd name="T23" fmla="*/ 46 h 55"/>
                <a:gd name="T24" fmla="*/ 29 w 150"/>
                <a:gd name="T25" fmla="*/ 37 h 55"/>
                <a:gd name="T26" fmla="*/ 46 w 150"/>
                <a:gd name="T27" fmla="*/ 29 h 55"/>
                <a:gd name="T28" fmla="*/ 64 w 150"/>
                <a:gd name="T29" fmla="*/ 22 h 55"/>
                <a:gd name="T30" fmla="*/ 82 w 150"/>
                <a:gd name="T31" fmla="*/ 17 h 55"/>
                <a:gd name="T32" fmla="*/ 104 w 150"/>
                <a:gd name="T33" fmla="*/ 13 h 55"/>
                <a:gd name="T34" fmla="*/ 126 w 150"/>
                <a:gd name="T35" fmla="*/ 11 h 55"/>
                <a:gd name="T36" fmla="*/ 150 w 150"/>
                <a:gd name="T37" fmla="*/ 11 h 55"/>
                <a:gd name="T38" fmla="*/ 150 w 150"/>
                <a:gd name="T39" fmla="*/ 11 h 55"/>
                <a:gd name="T40" fmla="*/ 150 w 150"/>
                <a:gd name="T41" fmla="*/ 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5"/>
                <a:gd name="T65" fmla="*/ 150 w 150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5">
                  <a:moveTo>
                    <a:pt x="150" y="0"/>
                  </a:moveTo>
                  <a:lnTo>
                    <a:pt x="150" y="0"/>
                  </a:lnTo>
                  <a:lnTo>
                    <a:pt x="126" y="3"/>
                  </a:lnTo>
                  <a:lnTo>
                    <a:pt x="104" y="6"/>
                  </a:lnTo>
                  <a:lnTo>
                    <a:pt x="82" y="9"/>
                  </a:lnTo>
                  <a:lnTo>
                    <a:pt x="62" y="15"/>
                  </a:lnTo>
                  <a:lnTo>
                    <a:pt x="43" y="21"/>
                  </a:lnTo>
                  <a:lnTo>
                    <a:pt x="27" y="29"/>
                  </a:lnTo>
                  <a:lnTo>
                    <a:pt x="12" y="38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17" y="46"/>
                  </a:lnTo>
                  <a:lnTo>
                    <a:pt x="29" y="37"/>
                  </a:lnTo>
                  <a:lnTo>
                    <a:pt x="46" y="29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1"/>
                  </a:lnTo>
                  <a:lnTo>
                    <a:pt x="150" y="1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95" name="Freeform 160"/>
            <p:cNvSpPr>
              <a:spLocks/>
            </p:cNvSpPr>
            <p:nvPr/>
          </p:nvSpPr>
          <p:spPr bwMode="auto">
            <a:xfrm>
              <a:off x="2523" y="1108"/>
              <a:ext cx="152" cy="56"/>
            </a:xfrm>
            <a:custGeom>
              <a:avLst/>
              <a:gdLst>
                <a:gd name="T0" fmla="*/ 152 w 152"/>
                <a:gd name="T1" fmla="*/ 51 h 56"/>
                <a:gd name="T2" fmla="*/ 150 w 152"/>
                <a:gd name="T3" fmla="*/ 51 h 56"/>
                <a:gd name="T4" fmla="*/ 138 w 152"/>
                <a:gd name="T5" fmla="*/ 39 h 56"/>
                <a:gd name="T6" fmla="*/ 124 w 152"/>
                <a:gd name="T7" fmla="*/ 30 h 56"/>
                <a:gd name="T8" fmla="*/ 108 w 152"/>
                <a:gd name="T9" fmla="*/ 22 h 56"/>
                <a:gd name="T10" fmla="*/ 90 w 152"/>
                <a:gd name="T11" fmla="*/ 15 h 56"/>
                <a:gd name="T12" fmla="*/ 68 w 152"/>
                <a:gd name="T13" fmla="*/ 9 h 56"/>
                <a:gd name="T14" fmla="*/ 47 w 152"/>
                <a:gd name="T15" fmla="*/ 6 h 56"/>
                <a:gd name="T16" fmla="*/ 24 w 152"/>
                <a:gd name="T17" fmla="*/ 3 h 56"/>
                <a:gd name="T18" fmla="*/ 0 w 152"/>
                <a:gd name="T19" fmla="*/ 0 h 56"/>
                <a:gd name="T20" fmla="*/ 0 w 152"/>
                <a:gd name="T21" fmla="*/ 11 h 56"/>
                <a:gd name="T22" fmla="*/ 24 w 152"/>
                <a:gd name="T23" fmla="*/ 11 h 56"/>
                <a:gd name="T24" fmla="*/ 47 w 152"/>
                <a:gd name="T25" fmla="*/ 13 h 56"/>
                <a:gd name="T26" fmla="*/ 68 w 152"/>
                <a:gd name="T27" fmla="*/ 17 h 56"/>
                <a:gd name="T28" fmla="*/ 87 w 152"/>
                <a:gd name="T29" fmla="*/ 22 h 56"/>
                <a:gd name="T30" fmla="*/ 106 w 152"/>
                <a:gd name="T31" fmla="*/ 30 h 56"/>
                <a:gd name="T32" fmla="*/ 121 w 152"/>
                <a:gd name="T33" fmla="*/ 38 h 56"/>
                <a:gd name="T34" fmla="*/ 133 w 152"/>
                <a:gd name="T35" fmla="*/ 47 h 56"/>
                <a:gd name="T36" fmla="*/ 146 w 152"/>
                <a:gd name="T37" fmla="*/ 56 h 56"/>
                <a:gd name="T38" fmla="*/ 144 w 152"/>
                <a:gd name="T39" fmla="*/ 56 h 56"/>
                <a:gd name="T40" fmla="*/ 152 w 152"/>
                <a:gd name="T41" fmla="*/ 51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6"/>
                <a:gd name="T65" fmla="*/ 152 w 152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6">
                  <a:moveTo>
                    <a:pt x="152" y="51"/>
                  </a:moveTo>
                  <a:lnTo>
                    <a:pt x="150" y="51"/>
                  </a:lnTo>
                  <a:lnTo>
                    <a:pt x="138" y="39"/>
                  </a:lnTo>
                  <a:lnTo>
                    <a:pt x="124" y="30"/>
                  </a:lnTo>
                  <a:lnTo>
                    <a:pt x="108" y="22"/>
                  </a:lnTo>
                  <a:lnTo>
                    <a:pt x="90" y="15"/>
                  </a:lnTo>
                  <a:lnTo>
                    <a:pt x="68" y="9"/>
                  </a:lnTo>
                  <a:lnTo>
                    <a:pt x="47" y="6"/>
                  </a:lnTo>
                  <a:lnTo>
                    <a:pt x="24" y="3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4" y="11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30"/>
                  </a:lnTo>
                  <a:lnTo>
                    <a:pt x="121" y="38"/>
                  </a:lnTo>
                  <a:lnTo>
                    <a:pt x="133" y="47"/>
                  </a:lnTo>
                  <a:lnTo>
                    <a:pt x="146" y="56"/>
                  </a:lnTo>
                  <a:lnTo>
                    <a:pt x="144" y="56"/>
                  </a:lnTo>
                  <a:lnTo>
                    <a:pt x="152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96" name="Freeform 161"/>
            <p:cNvSpPr>
              <a:spLocks/>
            </p:cNvSpPr>
            <p:nvPr/>
          </p:nvSpPr>
          <p:spPr bwMode="auto">
            <a:xfrm>
              <a:off x="2667" y="1159"/>
              <a:ext cx="27" cy="17"/>
            </a:xfrm>
            <a:custGeom>
              <a:avLst/>
              <a:gdLst>
                <a:gd name="T0" fmla="*/ 17 w 27"/>
                <a:gd name="T1" fmla="*/ 6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6 h 17"/>
                <a:gd name="T8" fmla="*/ 9 w 27"/>
                <a:gd name="T9" fmla="*/ 2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4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6 h 17"/>
                <a:gd name="T24" fmla="*/ 26 w 27"/>
                <a:gd name="T25" fmla="*/ 8 h 17"/>
                <a:gd name="T26" fmla="*/ 26 w 27"/>
                <a:gd name="T27" fmla="*/ 6 h 17"/>
                <a:gd name="T28" fmla="*/ 27 w 27"/>
                <a:gd name="T29" fmla="*/ 6 h 17"/>
                <a:gd name="T30" fmla="*/ 17 w 27"/>
                <a:gd name="T31" fmla="*/ 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6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6"/>
                  </a:lnTo>
                  <a:lnTo>
                    <a:pt x="9" y="2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4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6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97" name="Freeform 162"/>
            <p:cNvSpPr>
              <a:spLocks/>
            </p:cNvSpPr>
            <p:nvPr/>
          </p:nvSpPr>
          <p:spPr bwMode="auto">
            <a:xfrm>
              <a:off x="2419" y="1077"/>
              <a:ext cx="229" cy="62"/>
            </a:xfrm>
            <a:custGeom>
              <a:avLst/>
              <a:gdLst>
                <a:gd name="T0" fmla="*/ 11 w 229"/>
                <a:gd name="T1" fmla="*/ 51 h 62"/>
                <a:gd name="T2" fmla="*/ 35 w 229"/>
                <a:gd name="T3" fmla="*/ 44 h 62"/>
                <a:gd name="T4" fmla="*/ 60 w 229"/>
                <a:gd name="T5" fmla="*/ 39 h 62"/>
                <a:gd name="T6" fmla="*/ 90 w 229"/>
                <a:gd name="T7" fmla="*/ 37 h 62"/>
                <a:gd name="T8" fmla="*/ 120 w 229"/>
                <a:gd name="T9" fmla="*/ 37 h 62"/>
                <a:gd name="T10" fmla="*/ 151 w 229"/>
                <a:gd name="T11" fmla="*/ 40 h 62"/>
                <a:gd name="T12" fmla="*/ 180 w 229"/>
                <a:gd name="T13" fmla="*/ 46 h 62"/>
                <a:gd name="T14" fmla="*/ 206 w 229"/>
                <a:gd name="T15" fmla="*/ 55 h 62"/>
                <a:gd name="T16" fmla="*/ 226 w 229"/>
                <a:gd name="T17" fmla="*/ 62 h 62"/>
                <a:gd name="T18" fmla="*/ 228 w 229"/>
                <a:gd name="T19" fmla="*/ 55 h 62"/>
                <a:gd name="T20" fmla="*/ 218 w 229"/>
                <a:gd name="T21" fmla="*/ 37 h 62"/>
                <a:gd name="T22" fmla="*/ 208 w 229"/>
                <a:gd name="T23" fmla="*/ 22 h 62"/>
                <a:gd name="T24" fmla="*/ 195 w 229"/>
                <a:gd name="T25" fmla="*/ 16 h 62"/>
                <a:gd name="T26" fmla="*/ 172 w 229"/>
                <a:gd name="T27" fmla="*/ 8 h 62"/>
                <a:gd name="T28" fmla="*/ 147 w 229"/>
                <a:gd name="T29" fmla="*/ 3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3 h 62"/>
                <a:gd name="T36" fmla="*/ 36 w 229"/>
                <a:gd name="T37" fmla="*/ 8 h 62"/>
                <a:gd name="T38" fmla="*/ 13 w 229"/>
                <a:gd name="T39" fmla="*/ 15 h 62"/>
                <a:gd name="T40" fmla="*/ 2 w 229"/>
                <a:gd name="T41" fmla="*/ 20 h 62"/>
                <a:gd name="T42" fmla="*/ 8 w 229"/>
                <a:gd name="T43" fmla="*/ 22 h 62"/>
                <a:gd name="T44" fmla="*/ 20 w 229"/>
                <a:gd name="T45" fmla="*/ 25 h 62"/>
                <a:gd name="T46" fmla="*/ 44 w 229"/>
                <a:gd name="T47" fmla="*/ 21 h 62"/>
                <a:gd name="T48" fmla="*/ 75 w 229"/>
                <a:gd name="T49" fmla="*/ 11 h 62"/>
                <a:gd name="T50" fmla="*/ 96 w 229"/>
                <a:gd name="T51" fmla="*/ 7 h 62"/>
                <a:gd name="T52" fmla="*/ 105 w 229"/>
                <a:gd name="T53" fmla="*/ 11 h 62"/>
                <a:gd name="T54" fmla="*/ 105 w 229"/>
                <a:gd name="T55" fmla="*/ 17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8 h 62"/>
                <a:gd name="T64" fmla="*/ 155 w 229"/>
                <a:gd name="T65" fmla="*/ 13 h 62"/>
                <a:gd name="T66" fmla="*/ 177 w 229"/>
                <a:gd name="T67" fmla="*/ 21 h 62"/>
                <a:gd name="T68" fmla="*/ 189 w 229"/>
                <a:gd name="T69" fmla="*/ 35 h 62"/>
                <a:gd name="T70" fmla="*/ 179 w 229"/>
                <a:gd name="T71" fmla="*/ 39 h 62"/>
                <a:gd name="T72" fmla="*/ 161 w 229"/>
                <a:gd name="T73" fmla="*/ 35 h 62"/>
                <a:gd name="T74" fmla="*/ 142 w 229"/>
                <a:gd name="T75" fmla="*/ 31 h 62"/>
                <a:gd name="T76" fmla="*/ 120 w 229"/>
                <a:gd name="T77" fmla="*/ 30 h 62"/>
                <a:gd name="T78" fmla="*/ 102 w 229"/>
                <a:gd name="T79" fmla="*/ 30 h 62"/>
                <a:gd name="T80" fmla="*/ 90 w 229"/>
                <a:gd name="T81" fmla="*/ 33 h 62"/>
                <a:gd name="T82" fmla="*/ 91 w 229"/>
                <a:gd name="T83" fmla="*/ 26 h 62"/>
                <a:gd name="T84" fmla="*/ 94 w 229"/>
                <a:gd name="T85" fmla="*/ 24 h 62"/>
                <a:gd name="T86" fmla="*/ 81 w 229"/>
                <a:gd name="T87" fmla="*/ 26 h 62"/>
                <a:gd name="T88" fmla="*/ 67 w 229"/>
                <a:gd name="T89" fmla="*/ 37 h 62"/>
                <a:gd name="T90" fmla="*/ 47 w 229"/>
                <a:gd name="T91" fmla="*/ 38 h 62"/>
                <a:gd name="T92" fmla="*/ 39 w 229"/>
                <a:gd name="T93" fmla="*/ 38 h 62"/>
                <a:gd name="T94" fmla="*/ 29 w 229"/>
                <a:gd name="T95" fmla="*/ 39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6"/>
                  </a:moveTo>
                  <a:lnTo>
                    <a:pt x="11" y="51"/>
                  </a:lnTo>
                  <a:lnTo>
                    <a:pt x="23" y="47"/>
                  </a:lnTo>
                  <a:lnTo>
                    <a:pt x="35" y="44"/>
                  </a:lnTo>
                  <a:lnTo>
                    <a:pt x="47" y="42"/>
                  </a:lnTo>
                  <a:lnTo>
                    <a:pt x="60" y="39"/>
                  </a:lnTo>
                  <a:lnTo>
                    <a:pt x="75" y="38"/>
                  </a:lnTo>
                  <a:lnTo>
                    <a:pt x="90" y="37"/>
                  </a:lnTo>
                  <a:lnTo>
                    <a:pt x="104" y="37"/>
                  </a:lnTo>
                  <a:lnTo>
                    <a:pt x="120" y="37"/>
                  </a:lnTo>
                  <a:lnTo>
                    <a:pt x="136" y="38"/>
                  </a:lnTo>
                  <a:lnTo>
                    <a:pt x="151" y="40"/>
                  </a:lnTo>
                  <a:lnTo>
                    <a:pt x="166" y="43"/>
                  </a:lnTo>
                  <a:lnTo>
                    <a:pt x="180" y="46"/>
                  </a:lnTo>
                  <a:lnTo>
                    <a:pt x="193" y="51"/>
                  </a:lnTo>
                  <a:lnTo>
                    <a:pt x="206" y="55"/>
                  </a:lnTo>
                  <a:lnTo>
                    <a:pt x="217" y="60"/>
                  </a:lnTo>
                  <a:lnTo>
                    <a:pt x="226" y="62"/>
                  </a:lnTo>
                  <a:lnTo>
                    <a:pt x="229" y="61"/>
                  </a:lnTo>
                  <a:lnTo>
                    <a:pt x="228" y="55"/>
                  </a:lnTo>
                  <a:lnTo>
                    <a:pt x="224" y="46"/>
                  </a:lnTo>
                  <a:lnTo>
                    <a:pt x="218" y="37"/>
                  </a:lnTo>
                  <a:lnTo>
                    <a:pt x="212" y="29"/>
                  </a:lnTo>
                  <a:lnTo>
                    <a:pt x="208" y="22"/>
                  </a:lnTo>
                  <a:lnTo>
                    <a:pt x="206" y="20"/>
                  </a:lnTo>
                  <a:lnTo>
                    <a:pt x="195" y="16"/>
                  </a:lnTo>
                  <a:lnTo>
                    <a:pt x="184" y="12"/>
                  </a:lnTo>
                  <a:lnTo>
                    <a:pt x="172" y="8"/>
                  </a:lnTo>
                  <a:lnTo>
                    <a:pt x="160" y="5"/>
                  </a:lnTo>
                  <a:lnTo>
                    <a:pt x="147" y="3"/>
                  </a:lnTo>
                  <a:lnTo>
                    <a:pt x="133" y="2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36" y="8"/>
                  </a:lnTo>
                  <a:lnTo>
                    <a:pt x="24" y="11"/>
                  </a:lnTo>
                  <a:lnTo>
                    <a:pt x="13" y="15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13" y="25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44" y="21"/>
                  </a:lnTo>
                  <a:lnTo>
                    <a:pt x="59" y="16"/>
                  </a:lnTo>
                  <a:lnTo>
                    <a:pt x="75" y="11"/>
                  </a:lnTo>
                  <a:lnTo>
                    <a:pt x="87" y="8"/>
                  </a:lnTo>
                  <a:lnTo>
                    <a:pt x="96" y="7"/>
                  </a:lnTo>
                  <a:lnTo>
                    <a:pt x="102" y="8"/>
                  </a:lnTo>
                  <a:lnTo>
                    <a:pt x="105" y="11"/>
                  </a:lnTo>
                  <a:lnTo>
                    <a:pt x="107" y="15"/>
                  </a:lnTo>
                  <a:lnTo>
                    <a:pt x="105" y="17"/>
                  </a:lnTo>
                  <a:lnTo>
                    <a:pt x="103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7"/>
                  </a:lnTo>
                  <a:lnTo>
                    <a:pt x="130" y="8"/>
                  </a:lnTo>
                  <a:lnTo>
                    <a:pt x="142" y="9"/>
                  </a:lnTo>
                  <a:lnTo>
                    <a:pt x="155" y="13"/>
                  </a:lnTo>
                  <a:lnTo>
                    <a:pt x="167" y="16"/>
                  </a:lnTo>
                  <a:lnTo>
                    <a:pt x="177" y="21"/>
                  </a:lnTo>
                  <a:lnTo>
                    <a:pt x="184" y="26"/>
                  </a:lnTo>
                  <a:lnTo>
                    <a:pt x="189" y="35"/>
                  </a:lnTo>
                  <a:lnTo>
                    <a:pt x="187" y="39"/>
                  </a:lnTo>
                  <a:lnTo>
                    <a:pt x="179" y="39"/>
                  </a:lnTo>
                  <a:lnTo>
                    <a:pt x="168" y="37"/>
                  </a:lnTo>
                  <a:lnTo>
                    <a:pt x="161" y="35"/>
                  </a:lnTo>
                  <a:lnTo>
                    <a:pt x="153" y="34"/>
                  </a:lnTo>
                  <a:lnTo>
                    <a:pt x="142" y="31"/>
                  </a:lnTo>
                  <a:lnTo>
                    <a:pt x="131" y="30"/>
                  </a:lnTo>
                  <a:lnTo>
                    <a:pt x="120" y="30"/>
                  </a:lnTo>
                  <a:lnTo>
                    <a:pt x="109" y="30"/>
                  </a:lnTo>
                  <a:lnTo>
                    <a:pt x="102" y="30"/>
                  </a:lnTo>
                  <a:lnTo>
                    <a:pt x="96" y="31"/>
                  </a:lnTo>
                  <a:lnTo>
                    <a:pt x="90" y="33"/>
                  </a:lnTo>
                  <a:lnTo>
                    <a:pt x="88" y="30"/>
                  </a:lnTo>
                  <a:lnTo>
                    <a:pt x="91" y="26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88" y="24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7"/>
                  </a:lnTo>
                  <a:lnTo>
                    <a:pt x="57" y="38"/>
                  </a:lnTo>
                  <a:lnTo>
                    <a:pt x="47" y="38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4" y="38"/>
                  </a:lnTo>
                  <a:lnTo>
                    <a:pt x="29" y="39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6"/>
                  </a:lnTo>
                  <a:lnTo>
                    <a:pt x="5" y="4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98" name="Freeform 163"/>
            <p:cNvSpPr>
              <a:spLocks/>
            </p:cNvSpPr>
            <p:nvPr/>
          </p:nvSpPr>
          <p:spPr bwMode="auto">
            <a:xfrm>
              <a:off x="2467" y="1194"/>
              <a:ext cx="111" cy="46"/>
            </a:xfrm>
            <a:custGeom>
              <a:avLst/>
              <a:gdLst>
                <a:gd name="T0" fmla="*/ 111 w 111"/>
                <a:gd name="T1" fmla="*/ 37 h 46"/>
                <a:gd name="T2" fmla="*/ 95 w 111"/>
                <a:gd name="T3" fmla="*/ 42 h 46"/>
                <a:gd name="T4" fmla="*/ 79 w 111"/>
                <a:gd name="T5" fmla="*/ 45 h 46"/>
                <a:gd name="T6" fmla="*/ 65 w 111"/>
                <a:gd name="T7" fmla="*/ 46 h 46"/>
                <a:gd name="T8" fmla="*/ 50 w 111"/>
                <a:gd name="T9" fmla="*/ 46 h 46"/>
                <a:gd name="T10" fmla="*/ 36 w 111"/>
                <a:gd name="T11" fmla="*/ 46 h 46"/>
                <a:gd name="T12" fmla="*/ 23 w 111"/>
                <a:gd name="T13" fmla="*/ 44 h 46"/>
                <a:gd name="T14" fmla="*/ 11 w 111"/>
                <a:gd name="T15" fmla="*/ 41 h 46"/>
                <a:gd name="T16" fmla="*/ 0 w 111"/>
                <a:gd name="T17" fmla="*/ 37 h 46"/>
                <a:gd name="T18" fmla="*/ 0 w 111"/>
                <a:gd name="T19" fmla="*/ 0 h 46"/>
                <a:gd name="T20" fmla="*/ 11 w 111"/>
                <a:gd name="T21" fmla="*/ 4 h 46"/>
                <a:gd name="T22" fmla="*/ 23 w 111"/>
                <a:gd name="T23" fmla="*/ 6 h 46"/>
                <a:gd name="T24" fmla="*/ 36 w 111"/>
                <a:gd name="T25" fmla="*/ 9 h 46"/>
                <a:gd name="T26" fmla="*/ 50 w 111"/>
                <a:gd name="T27" fmla="*/ 9 h 46"/>
                <a:gd name="T28" fmla="*/ 65 w 111"/>
                <a:gd name="T29" fmla="*/ 9 h 46"/>
                <a:gd name="T30" fmla="*/ 79 w 111"/>
                <a:gd name="T31" fmla="*/ 8 h 46"/>
                <a:gd name="T32" fmla="*/ 95 w 111"/>
                <a:gd name="T33" fmla="*/ 5 h 46"/>
                <a:gd name="T34" fmla="*/ 111 w 111"/>
                <a:gd name="T35" fmla="*/ 0 h 46"/>
                <a:gd name="T36" fmla="*/ 111 w 111"/>
                <a:gd name="T37" fmla="*/ 37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6"/>
                <a:gd name="T59" fmla="*/ 111 w 111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6">
                  <a:moveTo>
                    <a:pt x="111" y="37"/>
                  </a:moveTo>
                  <a:lnTo>
                    <a:pt x="95" y="42"/>
                  </a:lnTo>
                  <a:lnTo>
                    <a:pt x="79" y="45"/>
                  </a:lnTo>
                  <a:lnTo>
                    <a:pt x="65" y="46"/>
                  </a:lnTo>
                  <a:lnTo>
                    <a:pt x="50" y="46"/>
                  </a:lnTo>
                  <a:lnTo>
                    <a:pt x="36" y="46"/>
                  </a:lnTo>
                  <a:lnTo>
                    <a:pt x="23" y="44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6"/>
                  </a:lnTo>
                  <a:lnTo>
                    <a:pt x="36" y="9"/>
                  </a:lnTo>
                  <a:lnTo>
                    <a:pt x="50" y="9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99" name="Freeform 164"/>
            <p:cNvSpPr>
              <a:spLocks/>
            </p:cNvSpPr>
            <p:nvPr/>
          </p:nvSpPr>
          <p:spPr bwMode="auto">
            <a:xfrm>
              <a:off x="2318" y="319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2 w 89"/>
                <a:gd name="T3" fmla="*/ 93 h 94"/>
                <a:gd name="T4" fmla="*/ 61 w 89"/>
                <a:gd name="T5" fmla="*/ 91 h 94"/>
                <a:gd name="T6" fmla="*/ 68 w 89"/>
                <a:gd name="T7" fmla="*/ 87 h 94"/>
                <a:gd name="T8" fmla="*/ 75 w 89"/>
                <a:gd name="T9" fmla="*/ 80 h 94"/>
                <a:gd name="T10" fmla="*/ 82 w 89"/>
                <a:gd name="T11" fmla="*/ 72 h 94"/>
                <a:gd name="T12" fmla="*/ 85 w 89"/>
                <a:gd name="T13" fmla="*/ 65 h 94"/>
                <a:gd name="T14" fmla="*/ 88 w 89"/>
                <a:gd name="T15" fmla="*/ 56 h 94"/>
                <a:gd name="T16" fmla="*/ 89 w 89"/>
                <a:gd name="T17" fmla="*/ 47 h 94"/>
                <a:gd name="T18" fmla="*/ 88 w 89"/>
                <a:gd name="T19" fmla="*/ 38 h 94"/>
                <a:gd name="T20" fmla="*/ 85 w 89"/>
                <a:gd name="T21" fmla="*/ 28 h 94"/>
                <a:gd name="T22" fmla="*/ 82 w 89"/>
                <a:gd name="T23" fmla="*/ 21 h 94"/>
                <a:gd name="T24" fmla="*/ 75 w 89"/>
                <a:gd name="T25" fmla="*/ 13 h 94"/>
                <a:gd name="T26" fmla="*/ 68 w 89"/>
                <a:gd name="T27" fmla="*/ 8 h 94"/>
                <a:gd name="T28" fmla="*/ 61 w 89"/>
                <a:gd name="T29" fmla="*/ 4 h 94"/>
                <a:gd name="T30" fmla="*/ 52 w 89"/>
                <a:gd name="T31" fmla="*/ 1 h 94"/>
                <a:gd name="T32" fmla="*/ 44 w 89"/>
                <a:gd name="T33" fmla="*/ 0 h 94"/>
                <a:gd name="T34" fmla="*/ 35 w 89"/>
                <a:gd name="T35" fmla="*/ 1 h 94"/>
                <a:gd name="T36" fmla="*/ 27 w 89"/>
                <a:gd name="T37" fmla="*/ 4 h 94"/>
                <a:gd name="T38" fmla="*/ 20 w 89"/>
                <a:gd name="T39" fmla="*/ 8 h 94"/>
                <a:gd name="T40" fmla="*/ 14 w 89"/>
                <a:gd name="T41" fmla="*/ 13 h 94"/>
                <a:gd name="T42" fmla="*/ 8 w 89"/>
                <a:gd name="T43" fmla="*/ 21 h 94"/>
                <a:gd name="T44" fmla="*/ 4 w 89"/>
                <a:gd name="T45" fmla="*/ 28 h 94"/>
                <a:gd name="T46" fmla="*/ 2 w 89"/>
                <a:gd name="T47" fmla="*/ 38 h 94"/>
                <a:gd name="T48" fmla="*/ 0 w 89"/>
                <a:gd name="T49" fmla="*/ 47 h 94"/>
                <a:gd name="T50" fmla="*/ 2 w 89"/>
                <a:gd name="T51" fmla="*/ 56 h 94"/>
                <a:gd name="T52" fmla="*/ 4 w 89"/>
                <a:gd name="T53" fmla="*/ 65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7 h 94"/>
                <a:gd name="T60" fmla="*/ 27 w 89"/>
                <a:gd name="T61" fmla="*/ 91 h 94"/>
                <a:gd name="T62" fmla="*/ 35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2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5" y="80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8"/>
                  </a:lnTo>
                  <a:lnTo>
                    <a:pt x="82" y="21"/>
                  </a:lnTo>
                  <a:lnTo>
                    <a:pt x="75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000" name="Freeform 165"/>
            <p:cNvSpPr>
              <a:spLocks/>
            </p:cNvSpPr>
            <p:nvPr/>
          </p:nvSpPr>
          <p:spPr bwMode="auto">
            <a:xfrm>
              <a:off x="2645" y="319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3 w 89"/>
                <a:gd name="T3" fmla="*/ 93 h 94"/>
                <a:gd name="T4" fmla="*/ 61 w 89"/>
                <a:gd name="T5" fmla="*/ 91 h 94"/>
                <a:gd name="T6" fmla="*/ 68 w 89"/>
                <a:gd name="T7" fmla="*/ 87 h 94"/>
                <a:gd name="T8" fmla="*/ 76 w 89"/>
                <a:gd name="T9" fmla="*/ 80 h 94"/>
                <a:gd name="T10" fmla="*/ 82 w 89"/>
                <a:gd name="T11" fmla="*/ 72 h 94"/>
                <a:gd name="T12" fmla="*/ 85 w 89"/>
                <a:gd name="T13" fmla="*/ 65 h 94"/>
                <a:gd name="T14" fmla="*/ 88 w 89"/>
                <a:gd name="T15" fmla="*/ 56 h 94"/>
                <a:gd name="T16" fmla="*/ 89 w 89"/>
                <a:gd name="T17" fmla="*/ 47 h 94"/>
                <a:gd name="T18" fmla="*/ 88 w 89"/>
                <a:gd name="T19" fmla="*/ 38 h 94"/>
                <a:gd name="T20" fmla="*/ 85 w 89"/>
                <a:gd name="T21" fmla="*/ 28 h 94"/>
                <a:gd name="T22" fmla="*/ 82 w 89"/>
                <a:gd name="T23" fmla="*/ 21 h 94"/>
                <a:gd name="T24" fmla="*/ 76 w 89"/>
                <a:gd name="T25" fmla="*/ 13 h 94"/>
                <a:gd name="T26" fmla="*/ 68 w 89"/>
                <a:gd name="T27" fmla="*/ 8 h 94"/>
                <a:gd name="T28" fmla="*/ 61 w 89"/>
                <a:gd name="T29" fmla="*/ 4 h 94"/>
                <a:gd name="T30" fmla="*/ 53 w 89"/>
                <a:gd name="T31" fmla="*/ 1 h 94"/>
                <a:gd name="T32" fmla="*/ 44 w 89"/>
                <a:gd name="T33" fmla="*/ 0 h 94"/>
                <a:gd name="T34" fmla="*/ 36 w 89"/>
                <a:gd name="T35" fmla="*/ 1 h 94"/>
                <a:gd name="T36" fmla="*/ 27 w 89"/>
                <a:gd name="T37" fmla="*/ 4 h 94"/>
                <a:gd name="T38" fmla="*/ 20 w 89"/>
                <a:gd name="T39" fmla="*/ 8 h 94"/>
                <a:gd name="T40" fmla="*/ 14 w 89"/>
                <a:gd name="T41" fmla="*/ 13 h 94"/>
                <a:gd name="T42" fmla="*/ 8 w 89"/>
                <a:gd name="T43" fmla="*/ 21 h 94"/>
                <a:gd name="T44" fmla="*/ 4 w 89"/>
                <a:gd name="T45" fmla="*/ 28 h 94"/>
                <a:gd name="T46" fmla="*/ 2 w 89"/>
                <a:gd name="T47" fmla="*/ 38 h 94"/>
                <a:gd name="T48" fmla="*/ 0 w 89"/>
                <a:gd name="T49" fmla="*/ 47 h 94"/>
                <a:gd name="T50" fmla="*/ 2 w 89"/>
                <a:gd name="T51" fmla="*/ 56 h 94"/>
                <a:gd name="T52" fmla="*/ 4 w 89"/>
                <a:gd name="T53" fmla="*/ 65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7 h 94"/>
                <a:gd name="T60" fmla="*/ 27 w 89"/>
                <a:gd name="T61" fmla="*/ 91 h 94"/>
                <a:gd name="T62" fmla="*/ 36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3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6" y="80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8"/>
                  </a:lnTo>
                  <a:lnTo>
                    <a:pt x="82" y="21"/>
                  </a:lnTo>
                  <a:lnTo>
                    <a:pt x="76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6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001" name="Freeform 166"/>
            <p:cNvSpPr>
              <a:spLocks/>
            </p:cNvSpPr>
            <p:nvPr/>
          </p:nvSpPr>
          <p:spPr bwMode="auto">
            <a:xfrm>
              <a:off x="2356" y="3188"/>
              <a:ext cx="333" cy="94"/>
            </a:xfrm>
            <a:custGeom>
              <a:avLst/>
              <a:gdLst>
                <a:gd name="T0" fmla="*/ 333 w 333"/>
                <a:gd name="T1" fmla="*/ 88 h 94"/>
                <a:gd name="T2" fmla="*/ 329 w 333"/>
                <a:gd name="T3" fmla="*/ 70 h 94"/>
                <a:gd name="T4" fmla="*/ 320 w 333"/>
                <a:gd name="T5" fmla="*/ 54 h 94"/>
                <a:gd name="T6" fmla="*/ 305 w 333"/>
                <a:gd name="T7" fmla="*/ 38 h 94"/>
                <a:gd name="T8" fmla="*/ 285 w 333"/>
                <a:gd name="T9" fmla="*/ 26 h 94"/>
                <a:gd name="T10" fmla="*/ 260 w 333"/>
                <a:gd name="T11" fmla="*/ 15 h 94"/>
                <a:gd name="T12" fmla="*/ 231 w 333"/>
                <a:gd name="T13" fmla="*/ 6 h 94"/>
                <a:gd name="T14" fmla="*/ 201 w 333"/>
                <a:gd name="T15" fmla="*/ 1 h 94"/>
                <a:gd name="T16" fmla="*/ 167 w 333"/>
                <a:gd name="T17" fmla="*/ 0 h 94"/>
                <a:gd name="T18" fmla="*/ 133 w 333"/>
                <a:gd name="T19" fmla="*/ 1 h 94"/>
                <a:gd name="T20" fmla="*/ 102 w 333"/>
                <a:gd name="T21" fmla="*/ 6 h 94"/>
                <a:gd name="T22" fmla="*/ 74 w 333"/>
                <a:gd name="T23" fmla="*/ 15 h 94"/>
                <a:gd name="T24" fmla="*/ 50 w 333"/>
                <a:gd name="T25" fmla="*/ 26 h 94"/>
                <a:gd name="T26" fmla="*/ 29 w 333"/>
                <a:gd name="T27" fmla="*/ 38 h 94"/>
                <a:gd name="T28" fmla="*/ 13 w 333"/>
                <a:gd name="T29" fmla="*/ 54 h 94"/>
                <a:gd name="T30" fmla="*/ 4 w 333"/>
                <a:gd name="T31" fmla="*/ 70 h 94"/>
                <a:gd name="T32" fmla="*/ 0 w 333"/>
                <a:gd name="T33" fmla="*/ 88 h 94"/>
                <a:gd name="T34" fmla="*/ 1 w 333"/>
                <a:gd name="T35" fmla="*/ 89 h 94"/>
                <a:gd name="T36" fmla="*/ 5 w 333"/>
                <a:gd name="T37" fmla="*/ 93 h 94"/>
                <a:gd name="T38" fmla="*/ 10 w 333"/>
                <a:gd name="T39" fmla="*/ 92 h 94"/>
                <a:gd name="T40" fmla="*/ 18 w 333"/>
                <a:gd name="T41" fmla="*/ 84 h 94"/>
                <a:gd name="T42" fmla="*/ 19 w 333"/>
                <a:gd name="T43" fmla="*/ 82 h 94"/>
                <a:gd name="T44" fmla="*/ 31 w 333"/>
                <a:gd name="T45" fmla="*/ 72 h 94"/>
                <a:gd name="T46" fmla="*/ 45 w 333"/>
                <a:gd name="T47" fmla="*/ 64 h 94"/>
                <a:gd name="T48" fmla="*/ 62 w 333"/>
                <a:gd name="T49" fmla="*/ 55 h 94"/>
                <a:gd name="T50" fmla="*/ 80 w 333"/>
                <a:gd name="T51" fmla="*/ 49 h 94"/>
                <a:gd name="T52" fmla="*/ 99 w 333"/>
                <a:gd name="T53" fmla="*/ 44 h 94"/>
                <a:gd name="T54" fmla="*/ 121 w 333"/>
                <a:gd name="T55" fmla="*/ 40 h 94"/>
                <a:gd name="T56" fmla="*/ 143 w 333"/>
                <a:gd name="T57" fmla="*/ 37 h 94"/>
                <a:gd name="T58" fmla="*/ 167 w 333"/>
                <a:gd name="T59" fmla="*/ 36 h 94"/>
                <a:gd name="T60" fmla="*/ 191 w 333"/>
                <a:gd name="T61" fmla="*/ 37 h 94"/>
                <a:gd name="T62" fmla="*/ 214 w 333"/>
                <a:gd name="T63" fmla="*/ 40 h 94"/>
                <a:gd name="T64" fmla="*/ 235 w 333"/>
                <a:gd name="T65" fmla="*/ 44 h 94"/>
                <a:gd name="T66" fmla="*/ 256 w 333"/>
                <a:gd name="T67" fmla="*/ 49 h 94"/>
                <a:gd name="T68" fmla="*/ 274 w 333"/>
                <a:gd name="T69" fmla="*/ 57 h 94"/>
                <a:gd name="T70" fmla="*/ 289 w 333"/>
                <a:gd name="T71" fmla="*/ 64 h 94"/>
                <a:gd name="T72" fmla="*/ 303 w 333"/>
                <a:gd name="T73" fmla="*/ 73 h 94"/>
                <a:gd name="T74" fmla="*/ 315 w 333"/>
                <a:gd name="T75" fmla="*/ 84 h 94"/>
                <a:gd name="T76" fmla="*/ 317 w 333"/>
                <a:gd name="T77" fmla="*/ 86 h 94"/>
                <a:gd name="T78" fmla="*/ 322 w 333"/>
                <a:gd name="T79" fmla="*/ 92 h 94"/>
                <a:gd name="T80" fmla="*/ 328 w 333"/>
                <a:gd name="T81" fmla="*/ 94 h 94"/>
                <a:gd name="T82" fmla="*/ 333 w 333"/>
                <a:gd name="T83" fmla="*/ 88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4"/>
                <a:gd name="T128" fmla="*/ 333 w 333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4">
                  <a:moveTo>
                    <a:pt x="333" y="88"/>
                  </a:moveTo>
                  <a:lnTo>
                    <a:pt x="329" y="70"/>
                  </a:lnTo>
                  <a:lnTo>
                    <a:pt x="320" y="54"/>
                  </a:lnTo>
                  <a:lnTo>
                    <a:pt x="305" y="38"/>
                  </a:lnTo>
                  <a:lnTo>
                    <a:pt x="285" y="26"/>
                  </a:lnTo>
                  <a:lnTo>
                    <a:pt x="260" y="15"/>
                  </a:lnTo>
                  <a:lnTo>
                    <a:pt x="231" y="6"/>
                  </a:lnTo>
                  <a:lnTo>
                    <a:pt x="201" y="1"/>
                  </a:lnTo>
                  <a:lnTo>
                    <a:pt x="167" y="0"/>
                  </a:lnTo>
                  <a:lnTo>
                    <a:pt x="133" y="1"/>
                  </a:lnTo>
                  <a:lnTo>
                    <a:pt x="102" y="6"/>
                  </a:lnTo>
                  <a:lnTo>
                    <a:pt x="74" y="15"/>
                  </a:lnTo>
                  <a:lnTo>
                    <a:pt x="50" y="26"/>
                  </a:lnTo>
                  <a:lnTo>
                    <a:pt x="29" y="38"/>
                  </a:lnTo>
                  <a:lnTo>
                    <a:pt x="13" y="54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89"/>
                  </a:lnTo>
                  <a:lnTo>
                    <a:pt x="5" y="93"/>
                  </a:lnTo>
                  <a:lnTo>
                    <a:pt x="10" y="92"/>
                  </a:lnTo>
                  <a:lnTo>
                    <a:pt x="18" y="84"/>
                  </a:lnTo>
                  <a:lnTo>
                    <a:pt x="19" y="82"/>
                  </a:lnTo>
                  <a:lnTo>
                    <a:pt x="31" y="72"/>
                  </a:lnTo>
                  <a:lnTo>
                    <a:pt x="45" y="64"/>
                  </a:lnTo>
                  <a:lnTo>
                    <a:pt x="62" y="55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7"/>
                  </a:lnTo>
                  <a:lnTo>
                    <a:pt x="167" y="36"/>
                  </a:lnTo>
                  <a:lnTo>
                    <a:pt x="191" y="37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4"/>
                  </a:lnTo>
                  <a:lnTo>
                    <a:pt x="303" y="73"/>
                  </a:lnTo>
                  <a:lnTo>
                    <a:pt x="315" y="84"/>
                  </a:lnTo>
                  <a:lnTo>
                    <a:pt x="317" y="86"/>
                  </a:lnTo>
                  <a:lnTo>
                    <a:pt x="322" y="92"/>
                  </a:lnTo>
                  <a:lnTo>
                    <a:pt x="328" y="94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002" name="Freeform 167"/>
            <p:cNvSpPr>
              <a:spLocks/>
            </p:cNvSpPr>
            <p:nvPr/>
          </p:nvSpPr>
          <p:spPr bwMode="auto">
            <a:xfrm>
              <a:off x="2523" y="3182"/>
              <a:ext cx="171" cy="94"/>
            </a:xfrm>
            <a:custGeom>
              <a:avLst/>
              <a:gdLst>
                <a:gd name="T0" fmla="*/ 0 w 171"/>
                <a:gd name="T1" fmla="*/ 11 h 94"/>
                <a:gd name="T2" fmla="*/ 0 w 171"/>
                <a:gd name="T3" fmla="*/ 11 h 94"/>
                <a:gd name="T4" fmla="*/ 34 w 171"/>
                <a:gd name="T5" fmla="*/ 11 h 94"/>
                <a:gd name="T6" fmla="*/ 64 w 171"/>
                <a:gd name="T7" fmla="*/ 16 h 94"/>
                <a:gd name="T8" fmla="*/ 92 w 171"/>
                <a:gd name="T9" fmla="*/ 25 h 94"/>
                <a:gd name="T10" fmla="*/ 116 w 171"/>
                <a:gd name="T11" fmla="*/ 35 h 94"/>
                <a:gd name="T12" fmla="*/ 136 w 171"/>
                <a:gd name="T13" fmla="*/ 48 h 94"/>
                <a:gd name="T14" fmla="*/ 149 w 171"/>
                <a:gd name="T15" fmla="*/ 63 h 94"/>
                <a:gd name="T16" fmla="*/ 159 w 171"/>
                <a:gd name="T17" fmla="*/ 77 h 94"/>
                <a:gd name="T18" fmla="*/ 161 w 171"/>
                <a:gd name="T19" fmla="*/ 94 h 94"/>
                <a:gd name="T20" fmla="*/ 171 w 171"/>
                <a:gd name="T21" fmla="*/ 94 h 94"/>
                <a:gd name="T22" fmla="*/ 166 w 171"/>
                <a:gd name="T23" fmla="*/ 74 h 94"/>
                <a:gd name="T24" fmla="*/ 156 w 171"/>
                <a:gd name="T25" fmla="*/ 57 h 94"/>
                <a:gd name="T26" fmla="*/ 141 w 171"/>
                <a:gd name="T27" fmla="*/ 41 h 94"/>
                <a:gd name="T28" fmla="*/ 119 w 171"/>
                <a:gd name="T29" fmla="*/ 28 h 94"/>
                <a:gd name="T30" fmla="*/ 95 w 171"/>
                <a:gd name="T31" fmla="*/ 17 h 94"/>
                <a:gd name="T32" fmla="*/ 64 w 171"/>
                <a:gd name="T33" fmla="*/ 8 h 94"/>
                <a:gd name="T34" fmla="*/ 34 w 171"/>
                <a:gd name="T35" fmla="*/ 3 h 94"/>
                <a:gd name="T36" fmla="*/ 0 w 171"/>
                <a:gd name="T37" fmla="*/ 0 h 94"/>
                <a:gd name="T38" fmla="*/ 0 w 171"/>
                <a:gd name="T39" fmla="*/ 0 h 94"/>
                <a:gd name="T40" fmla="*/ 0 w 171"/>
                <a:gd name="T41" fmla="*/ 1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4"/>
                <a:gd name="T65" fmla="*/ 171 w 171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4">
                  <a:moveTo>
                    <a:pt x="0" y="11"/>
                  </a:moveTo>
                  <a:lnTo>
                    <a:pt x="0" y="11"/>
                  </a:lnTo>
                  <a:lnTo>
                    <a:pt x="34" y="11"/>
                  </a:lnTo>
                  <a:lnTo>
                    <a:pt x="64" y="16"/>
                  </a:lnTo>
                  <a:lnTo>
                    <a:pt x="92" y="25"/>
                  </a:lnTo>
                  <a:lnTo>
                    <a:pt x="116" y="35"/>
                  </a:lnTo>
                  <a:lnTo>
                    <a:pt x="136" y="48"/>
                  </a:lnTo>
                  <a:lnTo>
                    <a:pt x="149" y="63"/>
                  </a:lnTo>
                  <a:lnTo>
                    <a:pt x="159" y="77"/>
                  </a:lnTo>
                  <a:lnTo>
                    <a:pt x="161" y="94"/>
                  </a:lnTo>
                  <a:lnTo>
                    <a:pt x="171" y="94"/>
                  </a:lnTo>
                  <a:lnTo>
                    <a:pt x="166" y="74"/>
                  </a:lnTo>
                  <a:lnTo>
                    <a:pt x="156" y="57"/>
                  </a:lnTo>
                  <a:lnTo>
                    <a:pt x="141" y="41"/>
                  </a:lnTo>
                  <a:lnTo>
                    <a:pt x="119" y="28"/>
                  </a:lnTo>
                  <a:lnTo>
                    <a:pt x="95" y="17"/>
                  </a:lnTo>
                  <a:lnTo>
                    <a:pt x="64" y="8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003" name="Freeform 168"/>
            <p:cNvSpPr>
              <a:spLocks/>
            </p:cNvSpPr>
            <p:nvPr/>
          </p:nvSpPr>
          <p:spPr bwMode="auto">
            <a:xfrm>
              <a:off x="2351" y="3182"/>
              <a:ext cx="172" cy="95"/>
            </a:xfrm>
            <a:custGeom>
              <a:avLst/>
              <a:gdLst>
                <a:gd name="T0" fmla="*/ 9 w 172"/>
                <a:gd name="T1" fmla="*/ 92 h 95"/>
                <a:gd name="T2" fmla="*/ 10 w 172"/>
                <a:gd name="T3" fmla="*/ 94 h 95"/>
                <a:gd name="T4" fmla="*/ 12 w 172"/>
                <a:gd name="T5" fmla="*/ 77 h 95"/>
                <a:gd name="T6" fmla="*/ 22 w 172"/>
                <a:gd name="T7" fmla="*/ 63 h 95"/>
                <a:gd name="T8" fmla="*/ 36 w 172"/>
                <a:gd name="T9" fmla="*/ 48 h 95"/>
                <a:gd name="T10" fmla="*/ 56 w 172"/>
                <a:gd name="T11" fmla="*/ 35 h 95"/>
                <a:gd name="T12" fmla="*/ 80 w 172"/>
                <a:gd name="T13" fmla="*/ 25 h 95"/>
                <a:gd name="T14" fmla="*/ 107 w 172"/>
                <a:gd name="T15" fmla="*/ 16 h 95"/>
                <a:gd name="T16" fmla="*/ 138 w 172"/>
                <a:gd name="T17" fmla="*/ 11 h 95"/>
                <a:gd name="T18" fmla="*/ 172 w 172"/>
                <a:gd name="T19" fmla="*/ 11 h 95"/>
                <a:gd name="T20" fmla="*/ 172 w 172"/>
                <a:gd name="T21" fmla="*/ 0 h 95"/>
                <a:gd name="T22" fmla="*/ 138 w 172"/>
                <a:gd name="T23" fmla="*/ 3 h 95"/>
                <a:gd name="T24" fmla="*/ 107 w 172"/>
                <a:gd name="T25" fmla="*/ 8 h 95"/>
                <a:gd name="T26" fmla="*/ 78 w 172"/>
                <a:gd name="T27" fmla="*/ 17 h 95"/>
                <a:gd name="T28" fmla="*/ 53 w 172"/>
                <a:gd name="T29" fmla="*/ 28 h 95"/>
                <a:gd name="T30" fmla="*/ 32 w 172"/>
                <a:gd name="T31" fmla="*/ 41 h 95"/>
                <a:gd name="T32" fmla="*/ 15 w 172"/>
                <a:gd name="T33" fmla="*/ 57 h 95"/>
                <a:gd name="T34" fmla="*/ 5 w 172"/>
                <a:gd name="T35" fmla="*/ 74 h 95"/>
                <a:gd name="T36" fmla="*/ 0 w 172"/>
                <a:gd name="T37" fmla="*/ 94 h 95"/>
                <a:gd name="T38" fmla="*/ 1 w 172"/>
                <a:gd name="T39" fmla="*/ 95 h 95"/>
                <a:gd name="T40" fmla="*/ 9 w 172"/>
                <a:gd name="T41" fmla="*/ 9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5"/>
                <a:gd name="T65" fmla="*/ 172 w 172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5">
                  <a:moveTo>
                    <a:pt x="9" y="92"/>
                  </a:moveTo>
                  <a:lnTo>
                    <a:pt x="10" y="94"/>
                  </a:lnTo>
                  <a:lnTo>
                    <a:pt x="12" y="77"/>
                  </a:lnTo>
                  <a:lnTo>
                    <a:pt x="22" y="63"/>
                  </a:lnTo>
                  <a:lnTo>
                    <a:pt x="36" y="48"/>
                  </a:lnTo>
                  <a:lnTo>
                    <a:pt x="56" y="35"/>
                  </a:lnTo>
                  <a:lnTo>
                    <a:pt x="80" y="25"/>
                  </a:lnTo>
                  <a:lnTo>
                    <a:pt x="107" y="16"/>
                  </a:lnTo>
                  <a:lnTo>
                    <a:pt x="138" y="11"/>
                  </a:lnTo>
                  <a:lnTo>
                    <a:pt x="172" y="11"/>
                  </a:lnTo>
                  <a:lnTo>
                    <a:pt x="172" y="0"/>
                  </a:lnTo>
                  <a:lnTo>
                    <a:pt x="138" y="3"/>
                  </a:lnTo>
                  <a:lnTo>
                    <a:pt x="107" y="8"/>
                  </a:lnTo>
                  <a:lnTo>
                    <a:pt x="78" y="17"/>
                  </a:lnTo>
                  <a:lnTo>
                    <a:pt x="53" y="28"/>
                  </a:lnTo>
                  <a:lnTo>
                    <a:pt x="32" y="41"/>
                  </a:lnTo>
                  <a:lnTo>
                    <a:pt x="15" y="57"/>
                  </a:lnTo>
                  <a:lnTo>
                    <a:pt x="5" y="74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004" name="Freeform 169"/>
            <p:cNvSpPr>
              <a:spLocks/>
            </p:cNvSpPr>
            <p:nvPr/>
          </p:nvSpPr>
          <p:spPr bwMode="auto">
            <a:xfrm>
              <a:off x="2352" y="3269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18 w 26"/>
                <a:gd name="T3" fmla="*/ 0 h 16"/>
                <a:gd name="T4" fmla="*/ 11 w 26"/>
                <a:gd name="T5" fmla="*/ 7 h 16"/>
                <a:gd name="T6" fmla="*/ 10 w 26"/>
                <a:gd name="T7" fmla="*/ 8 h 16"/>
                <a:gd name="T8" fmla="*/ 8 w 26"/>
                <a:gd name="T9" fmla="*/ 5 h 16"/>
                <a:gd name="T10" fmla="*/ 8 w 26"/>
                <a:gd name="T11" fmla="*/ 5 h 16"/>
                <a:gd name="T12" fmla="*/ 0 w 26"/>
                <a:gd name="T13" fmla="*/ 8 h 16"/>
                <a:gd name="T14" fmla="*/ 3 w 26"/>
                <a:gd name="T15" fmla="*/ 11 h 16"/>
                <a:gd name="T16" fmla="*/ 8 w 26"/>
                <a:gd name="T17" fmla="*/ 16 h 16"/>
                <a:gd name="T18" fmla="*/ 16 w 26"/>
                <a:gd name="T19" fmla="*/ 14 h 16"/>
                <a:gd name="T20" fmla="*/ 26 w 26"/>
                <a:gd name="T21" fmla="*/ 5 h 16"/>
                <a:gd name="T22" fmla="*/ 24 w 26"/>
                <a:gd name="T23" fmla="*/ 5 h 16"/>
                <a:gd name="T24" fmla="*/ 20 w 26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6"/>
                <a:gd name="T41" fmla="*/ 26 w 26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6">
                  <a:moveTo>
                    <a:pt x="20" y="0"/>
                  </a:moveTo>
                  <a:lnTo>
                    <a:pt x="18" y="0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8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005" name="Freeform 170"/>
            <p:cNvSpPr>
              <a:spLocks/>
            </p:cNvSpPr>
            <p:nvPr/>
          </p:nvSpPr>
          <p:spPr bwMode="auto">
            <a:xfrm>
              <a:off x="2372" y="3268"/>
              <a:ext cx="6" cy="6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4 w 6"/>
                <a:gd name="T7" fmla="*/ 6 h 6"/>
                <a:gd name="T8" fmla="*/ 6 w 6"/>
                <a:gd name="T9" fmla="*/ 5 h 6"/>
                <a:gd name="T10" fmla="*/ 6 w 6"/>
                <a:gd name="T11" fmla="*/ 5 h 6"/>
                <a:gd name="T12" fmla="*/ 1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6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006" name="Freeform 171"/>
            <p:cNvSpPr>
              <a:spLocks/>
            </p:cNvSpPr>
            <p:nvPr/>
          </p:nvSpPr>
          <p:spPr bwMode="auto">
            <a:xfrm>
              <a:off x="2373" y="3219"/>
              <a:ext cx="150" cy="54"/>
            </a:xfrm>
            <a:custGeom>
              <a:avLst/>
              <a:gdLst>
                <a:gd name="T0" fmla="*/ 150 w 150"/>
                <a:gd name="T1" fmla="*/ 0 h 54"/>
                <a:gd name="T2" fmla="*/ 150 w 150"/>
                <a:gd name="T3" fmla="*/ 0 h 54"/>
                <a:gd name="T4" fmla="*/ 126 w 150"/>
                <a:gd name="T5" fmla="*/ 2 h 54"/>
                <a:gd name="T6" fmla="*/ 104 w 150"/>
                <a:gd name="T7" fmla="*/ 5 h 54"/>
                <a:gd name="T8" fmla="*/ 82 w 150"/>
                <a:gd name="T9" fmla="*/ 9 h 54"/>
                <a:gd name="T10" fmla="*/ 62 w 150"/>
                <a:gd name="T11" fmla="*/ 14 h 54"/>
                <a:gd name="T12" fmla="*/ 43 w 150"/>
                <a:gd name="T13" fmla="*/ 20 h 54"/>
                <a:gd name="T14" fmla="*/ 27 w 150"/>
                <a:gd name="T15" fmla="*/ 29 h 54"/>
                <a:gd name="T16" fmla="*/ 12 w 150"/>
                <a:gd name="T17" fmla="*/ 37 h 54"/>
                <a:gd name="T18" fmla="*/ 0 w 150"/>
                <a:gd name="T19" fmla="*/ 49 h 54"/>
                <a:gd name="T20" fmla="*/ 5 w 150"/>
                <a:gd name="T21" fmla="*/ 54 h 54"/>
                <a:gd name="T22" fmla="*/ 17 w 150"/>
                <a:gd name="T23" fmla="*/ 45 h 54"/>
                <a:gd name="T24" fmla="*/ 29 w 150"/>
                <a:gd name="T25" fmla="*/ 37 h 54"/>
                <a:gd name="T26" fmla="*/ 46 w 150"/>
                <a:gd name="T27" fmla="*/ 28 h 54"/>
                <a:gd name="T28" fmla="*/ 64 w 150"/>
                <a:gd name="T29" fmla="*/ 22 h 54"/>
                <a:gd name="T30" fmla="*/ 82 w 150"/>
                <a:gd name="T31" fmla="*/ 17 h 54"/>
                <a:gd name="T32" fmla="*/ 104 w 150"/>
                <a:gd name="T33" fmla="*/ 13 h 54"/>
                <a:gd name="T34" fmla="*/ 126 w 150"/>
                <a:gd name="T35" fmla="*/ 10 h 54"/>
                <a:gd name="T36" fmla="*/ 150 w 150"/>
                <a:gd name="T37" fmla="*/ 10 h 54"/>
                <a:gd name="T38" fmla="*/ 150 w 150"/>
                <a:gd name="T39" fmla="*/ 10 h 54"/>
                <a:gd name="T40" fmla="*/ 150 w 150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4"/>
                <a:gd name="T65" fmla="*/ 150 w 150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4">
                  <a:moveTo>
                    <a:pt x="150" y="0"/>
                  </a:moveTo>
                  <a:lnTo>
                    <a:pt x="150" y="0"/>
                  </a:lnTo>
                  <a:lnTo>
                    <a:pt x="126" y="2"/>
                  </a:lnTo>
                  <a:lnTo>
                    <a:pt x="104" y="5"/>
                  </a:lnTo>
                  <a:lnTo>
                    <a:pt x="82" y="9"/>
                  </a:lnTo>
                  <a:lnTo>
                    <a:pt x="62" y="14"/>
                  </a:lnTo>
                  <a:lnTo>
                    <a:pt x="43" y="20"/>
                  </a:lnTo>
                  <a:lnTo>
                    <a:pt x="27" y="29"/>
                  </a:lnTo>
                  <a:lnTo>
                    <a:pt x="12" y="37"/>
                  </a:lnTo>
                  <a:lnTo>
                    <a:pt x="0" y="49"/>
                  </a:lnTo>
                  <a:lnTo>
                    <a:pt x="5" y="54"/>
                  </a:lnTo>
                  <a:lnTo>
                    <a:pt x="17" y="45"/>
                  </a:lnTo>
                  <a:lnTo>
                    <a:pt x="29" y="37"/>
                  </a:lnTo>
                  <a:lnTo>
                    <a:pt x="46" y="28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0"/>
                  </a:lnTo>
                  <a:lnTo>
                    <a:pt x="150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007" name="Freeform 172"/>
            <p:cNvSpPr>
              <a:spLocks/>
            </p:cNvSpPr>
            <p:nvPr/>
          </p:nvSpPr>
          <p:spPr bwMode="auto">
            <a:xfrm>
              <a:off x="2523" y="3219"/>
              <a:ext cx="152" cy="55"/>
            </a:xfrm>
            <a:custGeom>
              <a:avLst/>
              <a:gdLst>
                <a:gd name="T0" fmla="*/ 152 w 152"/>
                <a:gd name="T1" fmla="*/ 50 h 55"/>
                <a:gd name="T2" fmla="*/ 150 w 152"/>
                <a:gd name="T3" fmla="*/ 50 h 55"/>
                <a:gd name="T4" fmla="*/ 138 w 152"/>
                <a:gd name="T5" fmla="*/ 39 h 55"/>
                <a:gd name="T6" fmla="*/ 124 w 152"/>
                <a:gd name="T7" fmla="*/ 29 h 55"/>
                <a:gd name="T8" fmla="*/ 108 w 152"/>
                <a:gd name="T9" fmla="*/ 22 h 55"/>
                <a:gd name="T10" fmla="*/ 90 w 152"/>
                <a:gd name="T11" fmla="*/ 14 h 55"/>
                <a:gd name="T12" fmla="*/ 68 w 152"/>
                <a:gd name="T13" fmla="*/ 9 h 55"/>
                <a:gd name="T14" fmla="*/ 47 w 152"/>
                <a:gd name="T15" fmla="*/ 5 h 55"/>
                <a:gd name="T16" fmla="*/ 24 w 152"/>
                <a:gd name="T17" fmla="*/ 2 h 55"/>
                <a:gd name="T18" fmla="*/ 0 w 152"/>
                <a:gd name="T19" fmla="*/ 0 h 55"/>
                <a:gd name="T20" fmla="*/ 0 w 152"/>
                <a:gd name="T21" fmla="*/ 10 h 55"/>
                <a:gd name="T22" fmla="*/ 24 w 152"/>
                <a:gd name="T23" fmla="*/ 10 h 55"/>
                <a:gd name="T24" fmla="*/ 47 w 152"/>
                <a:gd name="T25" fmla="*/ 13 h 55"/>
                <a:gd name="T26" fmla="*/ 68 w 152"/>
                <a:gd name="T27" fmla="*/ 17 h 55"/>
                <a:gd name="T28" fmla="*/ 87 w 152"/>
                <a:gd name="T29" fmla="*/ 22 h 55"/>
                <a:gd name="T30" fmla="*/ 106 w 152"/>
                <a:gd name="T31" fmla="*/ 29 h 55"/>
                <a:gd name="T32" fmla="*/ 121 w 152"/>
                <a:gd name="T33" fmla="*/ 37 h 55"/>
                <a:gd name="T34" fmla="*/ 133 w 152"/>
                <a:gd name="T35" fmla="*/ 46 h 55"/>
                <a:gd name="T36" fmla="*/ 146 w 152"/>
                <a:gd name="T37" fmla="*/ 55 h 55"/>
                <a:gd name="T38" fmla="*/ 144 w 152"/>
                <a:gd name="T39" fmla="*/ 55 h 55"/>
                <a:gd name="T40" fmla="*/ 152 w 152"/>
                <a:gd name="T41" fmla="*/ 5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5"/>
                <a:gd name="T65" fmla="*/ 152 w 152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5">
                  <a:moveTo>
                    <a:pt x="152" y="50"/>
                  </a:moveTo>
                  <a:lnTo>
                    <a:pt x="150" y="50"/>
                  </a:lnTo>
                  <a:lnTo>
                    <a:pt x="138" y="39"/>
                  </a:lnTo>
                  <a:lnTo>
                    <a:pt x="124" y="29"/>
                  </a:lnTo>
                  <a:lnTo>
                    <a:pt x="108" y="22"/>
                  </a:lnTo>
                  <a:lnTo>
                    <a:pt x="90" y="14"/>
                  </a:lnTo>
                  <a:lnTo>
                    <a:pt x="68" y="9"/>
                  </a:lnTo>
                  <a:lnTo>
                    <a:pt x="47" y="5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4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29"/>
                  </a:lnTo>
                  <a:lnTo>
                    <a:pt x="121" y="37"/>
                  </a:lnTo>
                  <a:lnTo>
                    <a:pt x="133" y="46"/>
                  </a:lnTo>
                  <a:lnTo>
                    <a:pt x="146" y="55"/>
                  </a:lnTo>
                  <a:lnTo>
                    <a:pt x="144" y="55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008" name="Freeform 173"/>
            <p:cNvSpPr>
              <a:spLocks/>
            </p:cNvSpPr>
            <p:nvPr/>
          </p:nvSpPr>
          <p:spPr bwMode="auto">
            <a:xfrm>
              <a:off x="2667" y="3269"/>
              <a:ext cx="27" cy="17"/>
            </a:xfrm>
            <a:custGeom>
              <a:avLst/>
              <a:gdLst>
                <a:gd name="T0" fmla="*/ 17 w 27"/>
                <a:gd name="T1" fmla="*/ 7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7 h 17"/>
                <a:gd name="T8" fmla="*/ 9 w 27"/>
                <a:gd name="T9" fmla="*/ 3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4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7 h 17"/>
                <a:gd name="T24" fmla="*/ 26 w 27"/>
                <a:gd name="T25" fmla="*/ 8 h 17"/>
                <a:gd name="T26" fmla="*/ 26 w 27"/>
                <a:gd name="T27" fmla="*/ 7 h 17"/>
                <a:gd name="T28" fmla="*/ 27 w 27"/>
                <a:gd name="T29" fmla="*/ 7 h 17"/>
                <a:gd name="T30" fmla="*/ 17 w 2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7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4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009" name="Freeform 174"/>
            <p:cNvSpPr>
              <a:spLocks/>
            </p:cNvSpPr>
            <p:nvPr/>
          </p:nvSpPr>
          <p:spPr bwMode="auto">
            <a:xfrm>
              <a:off x="2419" y="3188"/>
              <a:ext cx="229" cy="62"/>
            </a:xfrm>
            <a:custGeom>
              <a:avLst/>
              <a:gdLst>
                <a:gd name="T0" fmla="*/ 11 w 229"/>
                <a:gd name="T1" fmla="*/ 51 h 62"/>
                <a:gd name="T2" fmla="*/ 35 w 229"/>
                <a:gd name="T3" fmla="*/ 44 h 62"/>
                <a:gd name="T4" fmla="*/ 60 w 229"/>
                <a:gd name="T5" fmla="*/ 38 h 62"/>
                <a:gd name="T6" fmla="*/ 90 w 229"/>
                <a:gd name="T7" fmla="*/ 36 h 62"/>
                <a:gd name="T8" fmla="*/ 120 w 229"/>
                <a:gd name="T9" fmla="*/ 36 h 62"/>
                <a:gd name="T10" fmla="*/ 151 w 229"/>
                <a:gd name="T11" fmla="*/ 40 h 62"/>
                <a:gd name="T12" fmla="*/ 180 w 229"/>
                <a:gd name="T13" fmla="*/ 45 h 62"/>
                <a:gd name="T14" fmla="*/ 206 w 229"/>
                <a:gd name="T15" fmla="*/ 54 h 62"/>
                <a:gd name="T16" fmla="*/ 226 w 229"/>
                <a:gd name="T17" fmla="*/ 62 h 62"/>
                <a:gd name="T18" fmla="*/ 228 w 229"/>
                <a:gd name="T19" fmla="*/ 54 h 62"/>
                <a:gd name="T20" fmla="*/ 218 w 229"/>
                <a:gd name="T21" fmla="*/ 36 h 62"/>
                <a:gd name="T22" fmla="*/ 208 w 229"/>
                <a:gd name="T23" fmla="*/ 22 h 62"/>
                <a:gd name="T24" fmla="*/ 195 w 229"/>
                <a:gd name="T25" fmla="*/ 15 h 62"/>
                <a:gd name="T26" fmla="*/ 172 w 229"/>
                <a:gd name="T27" fmla="*/ 7 h 62"/>
                <a:gd name="T28" fmla="*/ 147 w 229"/>
                <a:gd name="T29" fmla="*/ 2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2 h 62"/>
                <a:gd name="T36" fmla="*/ 36 w 229"/>
                <a:gd name="T37" fmla="*/ 7 h 62"/>
                <a:gd name="T38" fmla="*/ 13 w 229"/>
                <a:gd name="T39" fmla="*/ 14 h 62"/>
                <a:gd name="T40" fmla="*/ 2 w 229"/>
                <a:gd name="T41" fmla="*/ 19 h 62"/>
                <a:gd name="T42" fmla="*/ 8 w 229"/>
                <a:gd name="T43" fmla="*/ 22 h 62"/>
                <a:gd name="T44" fmla="*/ 20 w 229"/>
                <a:gd name="T45" fmla="*/ 24 h 62"/>
                <a:gd name="T46" fmla="*/ 44 w 229"/>
                <a:gd name="T47" fmla="*/ 20 h 62"/>
                <a:gd name="T48" fmla="*/ 75 w 229"/>
                <a:gd name="T49" fmla="*/ 10 h 62"/>
                <a:gd name="T50" fmla="*/ 96 w 229"/>
                <a:gd name="T51" fmla="*/ 7 h 62"/>
                <a:gd name="T52" fmla="*/ 105 w 229"/>
                <a:gd name="T53" fmla="*/ 11 h 62"/>
                <a:gd name="T54" fmla="*/ 105 w 229"/>
                <a:gd name="T55" fmla="*/ 16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7 h 62"/>
                <a:gd name="T64" fmla="*/ 155 w 229"/>
                <a:gd name="T65" fmla="*/ 13 h 62"/>
                <a:gd name="T66" fmla="*/ 177 w 229"/>
                <a:gd name="T67" fmla="*/ 22 h 62"/>
                <a:gd name="T68" fmla="*/ 189 w 229"/>
                <a:gd name="T69" fmla="*/ 36 h 62"/>
                <a:gd name="T70" fmla="*/ 179 w 229"/>
                <a:gd name="T71" fmla="*/ 38 h 62"/>
                <a:gd name="T72" fmla="*/ 161 w 229"/>
                <a:gd name="T73" fmla="*/ 35 h 62"/>
                <a:gd name="T74" fmla="*/ 142 w 229"/>
                <a:gd name="T75" fmla="*/ 32 h 62"/>
                <a:gd name="T76" fmla="*/ 120 w 229"/>
                <a:gd name="T77" fmla="*/ 29 h 62"/>
                <a:gd name="T78" fmla="*/ 102 w 229"/>
                <a:gd name="T79" fmla="*/ 29 h 62"/>
                <a:gd name="T80" fmla="*/ 90 w 229"/>
                <a:gd name="T81" fmla="*/ 32 h 62"/>
                <a:gd name="T82" fmla="*/ 91 w 229"/>
                <a:gd name="T83" fmla="*/ 26 h 62"/>
                <a:gd name="T84" fmla="*/ 94 w 229"/>
                <a:gd name="T85" fmla="*/ 23 h 62"/>
                <a:gd name="T86" fmla="*/ 81 w 229"/>
                <a:gd name="T87" fmla="*/ 26 h 62"/>
                <a:gd name="T88" fmla="*/ 67 w 229"/>
                <a:gd name="T89" fmla="*/ 36 h 62"/>
                <a:gd name="T90" fmla="*/ 47 w 229"/>
                <a:gd name="T91" fmla="*/ 37 h 62"/>
                <a:gd name="T92" fmla="*/ 39 w 229"/>
                <a:gd name="T93" fmla="*/ 37 h 62"/>
                <a:gd name="T94" fmla="*/ 29 w 229"/>
                <a:gd name="T95" fmla="*/ 38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5"/>
                  </a:moveTo>
                  <a:lnTo>
                    <a:pt x="11" y="51"/>
                  </a:lnTo>
                  <a:lnTo>
                    <a:pt x="23" y="48"/>
                  </a:lnTo>
                  <a:lnTo>
                    <a:pt x="35" y="44"/>
                  </a:lnTo>
                  <a:lnTo>
                    <a:pt x="47" y="41"/>
                  </a:lnTo>
                  <a:lnTo>
                    <a:pt x="60" y="38"/>
                  </a:lnTo>
                  <a:lnTo>
                    <a:pt x="75" y="37"/>
                  </a:lnTo>
                  <a:lnTo>
                    <a:pt x="90" y="36"/>
                  </a:lnTo>
                  <a:lnTo>
                    <a:pt x="104" y="36"/>
                  </a:lnTo>
                  <a:lnTo>
                    <a:pt x="120" y="36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42"/>
                  </a:lnTo>
                  <a:lnTo>
                    <a:pt x="180" y="45"/>
                  </a:lnTo>
                  <a:lnTo>
                    <a:pt x="193" y="50"/>
                  </a:lnTo>
                  <a:lnTo>
                    <a:pt x="206" y="54"/>
                  </a:lnTo>
                  <a:lnTo>
                    <a:pt x="217" y="59"/>
                  </a:lnTo>
                  <a:lnTo>
                    <a:pt x="226" y="62"/>
                  </a:lnTo>
                  <a:lnTo>
                    <a:pt x="229" y="60"/>
                  </a:lnTo>
                  <a:lnTo>
                    <a:pt x="228" y="54"/>
                  </a:lnTo>
                  <a:lnTo>
                    <a:pt x="224" y="45"/>
                  </a:lnTo>
                  <a:lnTo>
                    <a:pt x="218" y="36"/>
                  </a:lnTo>
                  <a:lnTo>
                    <a:pt x="212" y="28"/>
                  </a:lnTo>
                  <a:lnTo>
                    <a:pt x="208" y="22"/>
                  </a:lnTo>
                  <a:lnTo>
                    <a:pt x="206" y="19"/>
                  </a:lnTo>
                  <a:lnTo>
                    <a:pt x="195" y="15"/>
                  </a:lnTo>
                  <a:lnTo>
                    <a:pt x="184" y="11"/>
                  </a:lnTo>
                  <a:lnTo>
                    <a:pt x="172" y="7"/>
                  </a:lnTo>
                  <a:lnTo>
                    <a:pt x="160" y="5"/>
                  </a:lnTo>
                  <a:lnTo>
                    <a:pt x="147" y="2"/>
                  </a:lnTo>
                  <a:lnTo>
                    <a:pt x="133" y="1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1"/>
                  </a:lnTo>
                  <a:lnTo>
                    <a:pt x="62" y="2"/>
                  </a:lnTo>
                  <a:lnTo>
                    <a:pt x="50" y="5"/>
                  </a:lnTo>
                  <a:lnTo>
                    <a:pt x="36" y="7"/>
                  </a:lnTo>
                  <a:lnTo>
                    <a:pt x="24" y="10"/>
                  </a:lnTo>
                  <a:lnTo>
                    <a:pt x="13" y="14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3" y="24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44" y="20"/>
                  </a:lnTo>
                  <a:lnTo>
                    <a:pt x="59" y="15"/>
                  </a:lnTo>
                  <a:lnTo>
                    <a:pt x="75" y="10"/>
                  </a:lnTo>
                  <a:lnTo>
                    <a:pt x="87" y="7"/>
                  </a:lnTo>
                  <a:lnTo>
                    <a:pt x="96" y="7"/>
                  </a:lnTo>
                  <a:lnTo>
                    <a:pt x="102" y="9"/>
                  </a:lnTo>
                  <a:lnTo>
                    <a:pt x="105" y="11"/>
                  </a:lnTo>
                  <a:lnTo>
                    <a:pt x="107" y="14"/>
                  </a:lnTo>
                  <a:lnTo>
                    <a:pt x="105" y="16"/>
                  </a:lnTo>
                  <a:lnTo>
                    <a:pt x="103" y="19"/>
                  </a:lnTo>
                  <a:lnTo>
                    <a:pt x="105" y="18"/>
                  </a:lnTo>
                  <a:lnTo>
                    <a:pt x="109" y="15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6"/>
                  </a:lnTo>
                  <a:lnTo>
                    <a:pt x="130" y="7"/>
                  </a:lnTo>
                  <a:lnTo>
                    <a:pt x="142" y="10"/>
                  </a:lnTo>
                  <a:lnTo>
                    <a:pt x="155" y="13"/>
                  </a:lnTo>
                  <a:lnTo>
                    <a:pt x="167" y="16"/>
                  </a:lnTo>
                  <a:lnTo>
                    <a:pt x="177" y="22"/>
                  </a:lnTo>
                  <a:lnTo>
                    <a:pt x="184" y="27"/>
                  </a:lnTo>
                  <a:lnTo>
                    <a:pt x="189" y="36"/>
                  </a:lnTo>
                  <a:lnTo>
                    <a:pt x="187" y="38"/>
                  </a:lnTo>
                  <a:lnTo>
                    <a:pt x="179" y="38"/>
                  </a:lnTo>
                  <a:lnTo>
                    <a:pt x="168" y="36"/>
                  </a:lnTo>
                  <a:lnTo>
                    <a:pt x="161" y="35"/>
                  </a:lnTo>
                  <a:lnTo>
                    <a:pt x="153" y="33"/>
                  </a:lnTo>
                  <a:lnTo>
                    <a:pt x="142" y="32"/>
                  </a:lnTo>
                  <a:lnTo>
                    <a:pt x="131" y="31"/>
                  </a:lnTo>
                  <a:lnTo>
                    <a:pt x="120" y="29"/>
                  </a:lnTo>
                  <a:lnTo>
                    <a:pt x="109" y="29"/>
                  </a:lnTo>
                  <a:lnTo>
                    <a:pt x="102" y="29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8" y="29"/>
                  </a:lnTo>
                  <a:lnTo>
                    <a:pt x="91" y="26"/>
                  </a:lnTo>
                  <a:lnTo>
                    <a:pt x="97" y="23"/>
                  </a:lnTo>
                  <a:lnTo>
                    <a:pt x="94" y="23"/>
                  </a:lnTo>
                  <a:lnTo>
                    <a:pt x="88" y="23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6"/>
                  </a:lnTo>
                  <a:lnTo>
                    <a:pt x="57" y="37"/>
                  </a:lnTo>
                  <a:lnTo>
                    <a:pt x="47" y="37"/>
                  </a:lnTo>
                  <a:lnTo>
                    <a:pt x="41" y="37"/>
                  </a:lnTo>
                  <a:lnTo>
                    <a:pt x="39" y="37"/>
                  </a:lnTo>
                  <a:lnTo>
                    <a:pt x="34" y="38"/>
                  </a:lnTo>
                  <a:lnTo>
                    <a:pt x="29" y="38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010" name="Freeform 175"/>
            <p:cNvSpPr>
              <a:spLocks/>
            </p:cNvSpPr>
            <p:nvPr/>
          </p:nvSpPr>
          <p:spPr bwMode="auto">
            <a:xfrm>
              <a:off x="2467" y="3304"/>
              <a:ext cx="111" cy="47"/>
            </a:xfrm>
            <a:custGeom>
              <a:avLst/>
              <a:gdLst>
                <a:gd name="T0" fmla="*/ 111 w 111"/>
                <a:gd name="T1" fmla="*/ 38 h 47"/>
                <a:gd name="T2" fmla="*/ 95 w 111"/>
                <a:gd name="T3" fmla="*/ 43 h 47"/>
                <a:gd name="T4" fmla="*/ 79 w 111"/>
                <a:gd name="T5" fmla="*/ 45 h 47"/>
                <a:gd name="T6" fmla="*/ 65 w 111"/>
                <a:gd name="T7" fmla="*/ 47 h 47"/>
                <a:gd name="T8" fmla="*/ 50 w 111"/>
                <a:gd name="T9" fmla="*/ 47 h 47"/>
                <a:gd name="T10" fmla="*/ 36 w 111"/>
                <a:gd name="T11" fmla="*/ 47 h 47"/>
                <a:gd name="T12" fmla="*/ 23 w 111"/>
                <a:gd name="T13" fmla="*/ 44 h 47"/>
                <a:gd name="T14" fmla="*/ 11 w 111"/>
                <a:gd name="T15" fmla="*/ 42 h 47"/>
                <a:gd name="T16" fmla="*/ 0 w 111"/>
                <a:gd name="T17" fmla="*/ 38 h 47"/>
                <a:gd name="T18" fmla="*/ 0 w 111"/>
                <a:gd name="T19" fmla="*/ 0 h 47"/>
                <a:gd name="T20" fmla="*/ 11 w 111"/>
                <a:gd name="T21" fmla="*/ 4 h 47"/>
                <a:gd name="T22" fmla="*/ 23 w 111"/>
                <a:gd name="T23" fmla="*/ 8 h 47"/>
                <a:gd name="T24" fmla="*/ 36 w 111"/>
                <a:gd name="T25" fmla="*/ 9 h 47"/>
                <a:gd name="T26" fmla="*/ 50 w 111"/>
                <a:gd name="T27" fmla="*/ 10 h 47"/>
                <a:gd name="T28" fmla="*/ 65 w 111"/>
                <a:gd name="T29" fmla="*/ 9 h 47"/>
                <a:gd name="T30" fmla="*/ 79 w 111"/>
                <a:gd name="T31" fmla="*/ 8 h 47"/>
                <a:gd name="T32" fmla="*/ 95 w 111"/>
                <a:gd name="T33" fmla="*/ 5 h 47"/>
                <a:gd name="T34" fmla="*/ 111 w 111"/>
                <a:gd name="T35" fmla="*/ 0 h 47"/>
                <a:gd name="T36" fmla="*/ 111 w 111"/>
                <a:gd name="T37" fmla="*/ 38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7"/>
                <a:gd name="T59" fmla="*/ 111 w 11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7">
                  <a:moveTo>
                    <a:pt x="111" y="38"/>
                  </a:moveTo>
                  <a:lnTo>
                    <a:pt x="95" y="43"/>
                  </a:lnTo>
                  <a:lnTo>
                    <a:pt x="79" y="45"/>
                  </a:lnTo>
                  <a:lnTo>
                    <a:pt x="65" y="47"/>
                  </a:lnTo>
                  <a:lnTo>
                    <a:pt x="50" y="47"/>
                  </a:lnTo>
                  <a:lnTo>
                    <a:pt x="36" y="47"/>
                  </a:lnTo>
                  <a:lnTo>
                    <a:pt x="23" y="44"/>
                  </a:lnTo>
                  <a:lnTo>
                    <a:pt x="11" y="42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8"/>
                  </a:lnTo>
                  <a:lnTo>
                    <a:pt x="36" y="9"/>
                  </a:lnTo>
                  <a:lnTo>
                    <a:pt x="50" y="10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66813"/>
          </a:xfrm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4820" name="Объект 2"/>
          <p:cNvSpPr>
            <a:spLocks noGrp="1"/>
          </p:cNvSpPr>
          <p:nvPr>
            <p:ph idx="1"/>
          </p:nvPr>
        </p:nvSpPr>
        <p:spPr>
          <a:xfrm>
            <a:off x="985838" y="2154027"/>
            <a:ext cx="3475037" cy="14208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C00000"/>
                </a:solidFill>
              </a:rPr>
              <a:t>НАШИ   ФОТО </a:t>
            </a:r>
          </a:p>
        </p:txBody>
      </p:sp>
      <p:pic>
        <p:nvPicPr>
          <p:cNvPr id="3074" name="Picture 2" descr="https://avatars-fast.yandex.net/get-direct/YhVt7D478bROSlPd1GyDjw/y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5520">
            <a:off x="971600" y="1232356"/>
            <a:ext cx="11334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6" y="626012"/>
            <a:ext cx="3242749" cy="51100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92" y="617390"/>
            <a:ext cx="3235163" cy="51359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6" y="617390"/>
            <a:ext cx="3242749" cy="51359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6" y="617390"/>
            <a:ext cx="3257919" cy="51290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18" y="632445"/>
            <a:ext cx="3293000" cy="51105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38" y="617388"/>
            <a:ext cx="3248439" cy="51428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34" y="615663"/>
            <a:ext cx="3270242" cy="51203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8" y="617387"/>
            <a:ext cx="3329980" cy="51251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50" y="615662"/>
            <a:ext cx="3343254" cy="512683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03" y="644982"/>
            <a:ext cx="3331864" cy="50975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21" y="643940"/>
            <a:ext cx="3356530" cy="51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8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172819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работа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Использование  вариантов английского  языка  в  нашем  городе</a:t>
            </a:r>
            <a:endParaRPr lang="ru-RU" sz="3600" dirty="0">
              <a:solidFill>
                <a:srgbClr val="007A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2276872"/>
            <a:ext cx="6048672" cy="3528392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ru-RU" sz="1600" u="sng" dirty="0" smtClean="0">
                <a:effectLst/>
                <a:latin typeface="Times New Roman"/>
                <a:ea typeface="Calibri"/>
                <a:cs typeface="Times New Roman"/>
              </a:rPr>
              <a:t> Авторы: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ea typeface="Calibri"/>
                <a:cs typeface="Times New Roman"/>
              </a:rPr>
              <a:t>Бадышова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ea typeface="Calibri"/>
                <a:cs typeface="Times New Roman"/>
              </a:rPr>
              <a:t>Турсун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– </a:t>
            </a:r>
            <a:r>
              <a:rPr lang="ru-RU" sz="1600" b="1" dirty="0" err="1" smtClean="0">
                <a:latin typeface="Times New Roman"/>
                <a:ea typeface="Calibri"/>
                <a:cs typeface="Times New Roman"/>
              </a:rPr>
              <a:t>Айым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ea typeface="Calibri"/>
                <a:cs typeface="Times New Roman"/>
              </a:rPr>
              <a:t>Мурзабаевна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, учащаяся 7А класса,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ea typeface="Calibri"/>
                <a:cs typeface="Times New Roman"/>
              </a:rPr>
              <a:t>Ошуева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Евгения Алексеевна, учащаяся 7Б класса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Муниципального бюджетного общеобразовательного учреждения «Средняя общеобразовательная школа №6» имени А.И. Гордиенко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600" u="sng" dirty="0" smtClean="0">
                <a:latin typeface="Times New Roman"/>
                <a:ea typeface="Calibri"/>
                <a:cs typeface="Times New Roman"/>
              </a:rPr>
              <a:t>Научный руководитель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600" b="1" dirty="0" err="1" smtClean="0">
                <a:latin typeface="Times New Roman"/>
                <a:ea typeface="Calibri"/>
                <a:cs typeface="Times New Roman"/>
              </a:rPr>
              <a:t>Загороднева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Галина Васильевна, учитель английского языка первой квалификационной категории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Муниципального бюджетного общеобразовательного учреждения «Средняя общеобразовательная школа №6» имени А.И. Гордиенко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0" y="4221088"/>
            <a:ext cx="2088232" cy="1872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0" y="2132856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662200"/>
              </p:ext>
            </p:extLst>
          </p:nvPr>
        </p:nvGraphicFramePr>
        <p:xfrm>
          <a:off x="457200" y="260648"/>
          <a:ext cx="8229600" cy="561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https://avatars-fast.yandex.net/get-direct/YhVt7D478bROSlPd1GyDjw/y9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11334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4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Исследовать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возможности использования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разных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вариантов английского языка в городе Нягань.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336948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Задачи </a:t>
            </a:r>
            <a:r>
              <a:rPr lang="ru-RU" b="1" dirty="0">
                <a:solidFill>
                  <a:srgbClr val="FF0000"/>
                </a:solidFill>
              </a:rPr>
              <a:t>исследования: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1</a:t>
            </a:r>
            <a:r>
              <a:rPr lang="ru-RU" dirty="0" smtClean="0"/>
              <a:t>. </a:t>
            </a:r>
            <a:r>
              <a:rPr lang="ru-RU" b="1" dirty="0" smtClean="0"/>
              <a:t>Рассмотреть </a:t>
            </a:r>
            <a:r>
              <a:rPr lang="ru-RU" dirty="0"/>
              <a:t>особенности основных вариантов английского языка: фонетические, грамматические и лексические.</a:t>
            </a:r>
          </a:p>
          <a:p>
            <a:r>
              <a:rPr lang="ru-RU" dirty="0"/>
              <a:t>2</a:t>
            </a:r>
            <a:r>
              <a:rPr lang="ru-RU" b="1" dirty="0"/>
              <a:t>. Провести </a:t>
            </a:r>
            <a:r>
              <a:rPr lang="ru-RU" dirty="0"/>
              <a:t>социологический опрос среди жителей города </a:t>
            </a:r>
            <a:r>
              <a:rPr lang="ru-RU" dirty="0" smtClean="0"/>
              <a:t>Нягань </a:t>
            </a:r>
            <a:r>
              <a:rPr lang="ru-RU" dirty="0"/>
              <a:t>на предмет использования вариантов  английского языка в их жизнедеятельности.</a:t>
            </a:r>
          </a:p>
          <a:p>
            <a:r>
              <a:rPr lang="ru-RU" dirty="0"/>
              <a:t>3</a:t>
            </a:r>
            <a:r>
              <a:rPr lang="ru-RU" b="1" dirty="0"/>
              <a:t>. Выступить </a:t>
            </a:r>
            <a:r>
              <a:rPr lang="ru-RU" dirty="0"/>
              <a:t>перед учащимися , изучающими английский язык, с презентацией «Варианты английского языка».</a:t>
            </a:r>
          </a:p>
          <a:p>
            <a:r>
              <a:rPr lang="ru-RU" dirty="0"/>
              <a:t>4</a:t>
            </a:r>
            <a:r>
              <a:rPr lang="ru-RU" b="1" dirty="0" smtClean="0"/>
              <a:t>. Оформить </a:t>
            </a:r>
            <a:r>
              <a:rPr lang="ru-RU" dirty="0"/>
              <a:t>буклет по вариантам английского языка.</a:t>
            </a:r>
          </a:p>
          <a:p>
            <a:endParaRPr lang="ru-RU" dirty="0"/>
          </a:p>
        </p:txBody>
      </p:sp>
      <p:pic>
        <p:nvPicPr>
          <p:cNvPr id="1028" name="Picture 4" descr="https://avatars-fast.yandex.net/get-direct/YhVt7D478bROSlPd1GyDjw/y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849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Методы, использованные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 данной работе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251923"/>
              </p:ext>
            </p:extLst>
          </p:nvPr>
        </p:nvGraphicFramePr>
        <p:xfrm>
          <a:off x="0" y="1628800"/>
          <a:ext cx="4932040" cy="417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3610339"/>
              </p:ext>
            </p:extLst>
          </p:nvPr>
        </p:nvGraphicFramePr>
        <p:xfrm>
          <a:off x="5076056" y="0"/>
          <a:ext cx="3744416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01638141"/>
              </p:ext>
            </p:extLst>
          </p:nvPr>
        </p:nvGraphicFramePr>
        <p:xfrm>
          <a:off x="4716016" y="1628800"/>
          <a:ext cx="442798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2290" name="Picture 2" descr="https://avatars-fast.yandex.net/get-direct/YhVt7D478bROSlPd1GyDjw/y9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31"/>
            <a:ext cx="1227137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0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2"/>
          <a:stretch/>
        </p:blipFill>
        <p:spPr>
          <a:xfrm>
            <a:off x="14579" y="-387424"/>
            <a:ext cx="9144000" cy="7245424"/>
          </a:xfrm>
          <a:prstGeom prst="rect">
            <a:avLst/>
          </a:prstGeom>
        </p:spPr>
      </p:pic>
      <p:sp>
        <p:nvSpPr>
          <p:cNvPr id="7" name="Сердце 6"/>
          <p:cNvSpPr/>
          <p:nvPr/>
        </p:nvSpPr>
        <p:spPr>
          <a:xfrm>
            <a:off x="4267969" y="404664"/>
            <a:ext cx="637220" cy="50405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2051720" y="980728"/>
            <a:ext cx="648072" cy="57606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9" name="Сердце 8"/>
          <p:cNvSpPr/>
          <p:nvPr/>
        </p:nvSpPr>
        <p:spPr>
          <a:xfrm>
            <a:off x="7524328" y="4184501"/>
            <a:ext cx="576064" cy="4572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рдце 9"/>
          <p:cNvSpPr/>
          <p:nvPr/>
        </p:nvSpPr>
        <p:spPr>
          <a:xfrm>
            <a:off x="4905189" y="3309279"/>
            <a:ext cx="654918" cy="55176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/>
          <p:cNvSpPr/>
          <p:nvPr/>
        </p:nvSpPr>
        <p:spPr>
          <a:xfrm>
            <a:off x="6228184" y="2122587"/>
            <a:ext cx="504056" cy="4572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s://avatars-fast.yandex.net/get-direct/YhVt7D478bROSlPd1GyDjw/y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" y="-200559"/>
            <a:ext cx="1173045" cy="7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2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55" y="4693009"/>
            <a:ext cx="8610600" cy="15121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ВАРИАНТ ПРОИЗНОШЕНИЯ ДАННОГО ЯЗЫКА 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ДЛЯ ОПРЕДЕЛЕННОЙ ГРУППЫ ЛЮДЕЙ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476672"/>
            <a:ext cx="4290556" cy="6480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ЯЗЫКОВОЙ ВАРИАНТ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80"/>
            <a:ext cx="4292241" cy="5040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     </a:t>
            </a:r>
            <a:r>
              <a:rPr lang="ru-RU" sz="2400" dirty="0" smtClean="0">
                <a:solidFill>
                  <a:srgbClr val="FF0000"/>
                </a:solidFill>
              </a:rPr>
              <a:t>ДИАЛЕКТНАЯ РЕЧЬ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268759"/>
            <a:ext cx="4040188" cy="3312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Некоторые  варианты английского  языка  уже начали зарекомендовывать себя как самостоятельные языки (другие неизбежно последуют их примеру).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340769"/>
            <a:ext cx="4041775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Такого НИКОГДА </a:t>
            </a:r>
          </a:p>
          <a:p>
            <a:pPr marL="0" indent="0">
              <a:buNone/>
            </a:pPr>
            <a:r>
              <a:rPr lang="ru-RU" sz="2800" dirty="0" smtClean="0"/>
              <a:t>не произойдет </a:t>
            </a:r>
          </a:p>
          <a:p>
            <a:pPr marL="0" indent="0">
              <a:buNone/>
            </a:pPr>
            <a:r>
              <a:rPr lang="ru-RU" sz="2800" dirty="0" smtClean="0"/>
              <a:t>с диалектной речью.</a:t>
            </a:r>
            <a:endParaRPr lang="ru-RU" sz="2800" dirty="0"/>
          </a:p>
        </p:txBody>
      </p:sp>
      <p:pic>
        <p:nvPicPr>
          <p:cNvPr id="10242" name="Picture 2" descr="https://avatars-fast.yandex.net/get-direct/YhVt7D478bROSlPd1GyDjw/y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463"/>
            <a:ext cx="1133475" cy="7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8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1571" y="412014"/>
            <a:ext cx="7642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ТИПЫ  БРИТАНСКОГО  АНГЛИЙСКОГО  ЯЗЫКА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endCxn id="9" idx="0"/>
          </p:cNvCxnSpPr>
          <p:nvPr/>
        </p:nvCxnSpPr>
        <p:spPr>
          <a:xfrm rot="10800000" flipV="1">
            <a:off x="1535886" y="785794"/>
            <a:ext cx="1107289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0034" y="1428736"/>
            <a:ext cx="2071702" cy="6429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Conservative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4611" y="1428736"/>
            <a:ext cx="1572429" cy="6429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endCxn id="10" idx="0"/>
          </p:cNvCxnSpPr>
          <p:nvPr/>
        </p:nvCxnSpPr>
        <p:spPr>
          <a:xfrm flipH="1">
            <a:off x="3500826" y="812124"/>
            <a:ext cx="178201" cy="616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2"/>
            <a:endCxn id="21" idx="0"/>
          </p:cNvCxnSpPr>
          <p:nvPr/>
        </p:nvCxnSpPr>
        <p:spPr>
          <a:xfrm>
            <a:off x="5143030" y="812124"/>
            <a:ext cx="299878" cy="614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551313" y="1426818"/>
            <a:ext cx="1783190" cy="6429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Advanced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05344" y="1428736"/>
            <a:ext cx="2000264" cy="6429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National  </a:t>
            </a:r>
            <a:r>
              <a:rPr lang="en-US" dirty="0" err="1" smtClean="0">
                <a:solidFill>
                  <a:schemeClr val="tx1"/>
                </a:solidFill>
              </a:rPr>
              <a:t>Standart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8" name="Прямая соединительная линия 27"/>
          <p:cNvCxnSpPr>
            <a:endCxn id="26" idx="0"/>
          </p:cNvCxnSpPr>
          <p:nvPr/>
        </p:nvCxnSpPr>
        <p:spPr>
          <a:xfrm>
            <a:off x="6424783" y="812124"/>
            <a:ext cx="1180693" cy="616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9" idx="2"/>
            <a:endCxn id="75" idx="0"/>
          </p:cNvCxnSpPr>
          <p:nvPr/>
        </p:nvCxnSpPr>
        <p:spPr>
          <a:xfrm>
            <a:off x="1535885" y="2071678"/>
            <a:ext cx="0" cy="315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10" idx="2"/>
            <a:endCxn id="76" idx="0"/>
          </p:cNvCxnSpPr>
          <p:nvPr/>
        </p:nvCxnSpPr>
        <p:spPr>
          <a:xfrm flipH="1">
            <a:off x="3497673" y="2071678"/>
            <a:ext cx="3153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5451076" y="1628800"/>
            <a:ext cx="8384" cy="728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7426881" y="2143514"/>
            <a:ext cx="35639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/>
          <p:cNvSpPr/>
          <p:nvPr/>
        </p:nvSpPr>
        <p:spPr>
          <a:xfrm>
            <a:off x="607191" y="2386824"/>
            <a:ext cx="1857388" cy="11072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онсервативный  английский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2567016" y="2357430"/>
            <a:ext cx="1861314" cy="11072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ринятый стандарт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4529219" y="2357033"/>
            <a:ext cx="1889555" cy="11072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Продвинутый английский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6605344" y="2357032"/>
            <a:ext cx="2000264" cy="11072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национальный стандарт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73909" y="3714752"/>
            <a:ext cx="1714512" cy="22860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Queen’s or King’s language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(язык королевской семьи и парламента)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1531165" y="3212976"/>
            <a:ext cx="0" cy="585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Скругленный прямоугольник 85"/>
          <p:cNvSpPr/>
          <p:nvPr/>
        </p:nvSpPr>
        <p:spPr>
          <a:xfrm>
            <a:off x="2615536" y="3714752"/>
            <a:ext cx="1771656" cy="22860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Received Pronunciation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BBC English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язык СМИ)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8" name="Прямая соединительная линия 87"/>
          <p:cNvCxnSpPr>
            <a:stCxn id="76" idx="4"/>
          </p:cNvCxnSpPr>
          <p:nvPr/>
        </p:nvCxnSpPr>
        <p:spPr>
          <a:xfrm>
            <a:off x="3497673" y="3464718"/>
            <a:ext cx="2757" cy="43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5459876" y="3505518"/>
            <a:ext cx="14121" cy="43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Скругленный прямоугольник 99"/>
          <p:cNvSpPr/>
          <p:nvPr/>
        </p:nvSpPr>
        <p:spPr>
          <a:xfrm>
            <a:off x="4626916" y="3724528"/>
            <a:ext cx="1714512" cy="22860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Язык молодежи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3" name="Прямая соединительная линия 102"/>
          <p:cNvCxnSpPr>
            <a:stCxn id="78" idx="4"/>
          </p:cNvCxnSpPr>
          <p:nvPr/>
        </p:nvCxnSpPr>
        <p:spPr>
          <a:xfrm flipH="1">
            <a:off x="7604682" y="3464321"/>
            <a:ext cx="794" cy="250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кругленный прямоугольник 108"/>
          <p:cNvSpPr/>
          <p:nvPr/>
        </p:nvSpPr>
        <p:spPr>
          <a:xfrm>
            <a:off x="6715140" y="3714752"/>
            <a:ext cx="1785950" cy="22860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Классический литературный английский 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Язык образованного населения Англии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s://avatars-fast.yandex.net/get-direct/YhVt7D478bROSlPd1GyDjw/y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3" y="17463"/>
            <a:ext cx="931147" cy="76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9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21" grpId="0" animBg="1"/>
      <p:bldP spid="26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6" grpId="0" animBg="1"/>
      <p:bldP spid="100" grpId="0" animBg="1"/>
      <p:bldP spid="1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115616" y="548680"/>
            <a:ext cx="6912768" cy="936104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СОЦИАЛЬНЫЕ  ДИАЛЕКТЫ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257468" y="1371422"/>
            <a:ext cx="866498" cy="484071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ПРОФЕССИОНАЛЬНЫЕ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985323" y="1371422"/>
            <a:ext cx="2736304" cy="2088231"/>
          </a:xfrm>
          <a:prstGeom prst="downArrow">
            <a:avLst>
              <a:gd name="adj1" fmla="val 50000"/>
              <a:gd name="adj2" fmla="val 575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ЖАРГОНЫ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624220" y="1378634"/>
            <a:ext cx="720080" cy="208823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СЛЕНГ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270921" y="1378634"/>
            <a:ext cx="792088" cy="483622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АНГЛИЦИЗМЫ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095390" y="1371422"/>
            <a:ext cx="2077010" cy="316835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ЭСТУАРИАНСКИЙ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АНГЛИЙСКИЙ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135188" y="3628821"/>
            <a:ext cx="2448272" cy="204862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Broken</a:t>
            </a:r>
          </a:p>
          <a:p>
            <a:pPr algn="ctr"/>
            <a:r>
              <a:rPr lang="en-US" dirty="0" smtClean="0"/>
              <a:t>English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/>
              <a:t>(</a:t>
            </a:r>
            <a:r>
              <a:rPr lang="ru-RU" dirty="0" smtClean="0"/>
              <a:t>ломаный)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6084168" y="4653136"/>
            <a:ext cx="2088232" cy="1698488"/>
          </a:xfrm>
          <a:prstGeom prst="downArrow">
            <a:avLst>
              <a:gd name="adj1" fmla="val 50000"/>
              <a:gd name="adj2" fmla="val 5253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Pidgin</a:t>
            </a:r>
          </a:p>
          <a:p>
            <a:pPr algn="ctr"/>
            <a:r>
              <a:rPr lang="en-US" dirty="0" smtClean="0"/>
              <a:t>English</a:t>
            </a:r>
          </a:p>
        </p:txBody>
      </p:sp>
      <p:pic>
        <p:nvPicPr>
          <p:cNvPr id="8194" name="Picture 2" descr="https://avatars-fast.yandex.net/get-direct/YhVt7D478bROSlPd1GyDjw/y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1339">
            <a:off x="127851" y="189916"/>
            <a:ext cx="1030296" cy="69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57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68344" cy="8412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Специальный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английский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SPECIAL ENGLISH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43543549"/>
              </p:ext>
            </p:extLst>
          </p:nvPr>
        </p:nvGraphicFramePr>
        <p:xfrm>
          <a:off x="467544" y="1268760"/>
          <a:ext cx="84249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s://avatars-fast.yandex.net/get-direct/YhVt7D478bROSlPd1GyDjw/y9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6338">
            <a:off x="323528" y="188640"/>
            <a:ext cx="11334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614</TotalTime>
  <Words>547</Words>
  <Application>Microsoft Office PowerPoint</Application>
  <PresentationFormat>Экран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Научно-исследовательская работа  Использование вариантов английского  языка в нашем городе</vt:lpstr>
      <vt:lpstr>Презентация PowerPoint</vt:lpstr>
      <vt:lpstr>                             Цель работы: Исследовать возможности использования   разных вариантов английского языка в городе Нягань. </vt:lpstr>
      <vt:lpstr>Методы, использованные  в данной работе</vt:lpstr>
      <vt:lpstr>Презентация PowerPoint</vt:lpstr>
      <vt:lpstr>ВАРИАНТ ПРОИЗНОШЕНИЯ ДАННОГО ЯЗЫКА  ДЛЯ ОПРЕДЕЛЕННОЙ ГРУППЫ ЛЮДЕЙ</vt:lpstr>
      <vt:lpstr>Презентация PowerPoint</vt:lpstr>
      <vt:lpstr>Презентация PowerPoint</vt:lpstr>
      <vt:lpstr>Специальный английский                SPECIAL ENGLISH</vt:lpstr>
      <vt:lpstr>Английский язык</vt:lpstr>
      <vt:lpstr>Результаты анкетирования</vt:lpstr>
      <vt:lpstr>Использование вариантов английского языка в городе Нягань</vt:lpstr>
      <vt:lpstr>Выводы</vt:lpstr>
      <vt:lpstr>Презентация PowerPoint</vt:lpstr>
      <vt:lpstr>Научно-исследовательская работа  Использование  вариантов английского  языка  в  нашем  городе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54</cp:revision>
  <dcterms:created xsi:type="dcterms:W3CDTF">2015-02-08T04:39:13Z</dcterms:created>
  <dcterms:modified xsi:type="dcterms:W3CDTF">2015-02-10T16:25:44Z</dcterms:modified>
</cp:coreProperties>
</file>