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4" autoAdjust="0"/>
    <p:restoredTop sz="94660"/>
  </p:normalViewPr>
  <p:slideViewPr>
    <p:cSldViewPr>
      <p:cViewPr varScale="1">
        <p:scale>
          <a:sx n="65" d="100"/>
          <a:sy n="65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екс\Desktop\1_2_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066800"/>
            <a:ext cx="6858000" cy="1371600"/>
          </a:xfrm>
        </p:spPr>
        <p:txBody>
          <a:bodyPr>
            <a:prstTxWarp prst="textPlain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«</a:t>
            </a:r>
            <a:r>
              <a:rPr lang="en-US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Matryoshka</a:t>
            </a:r>
            <a:r>
              <a:rPr lang="ru-RU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»</a:t>
            </a:r>
            <a:r>
              <a:rPr lang="en-US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- symbol of Russia</a:t>
            </a:r>
            <a:endParaRPr lang="ru-RU" b="1" i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 descr="http://www.ljplus.ru/img4/m/_/m_tsyganov/Ani-_13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667000"/>
            <a:ext cx="6477000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лекс\Desktop\1_2_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67600" cy="1143000"/>
          </a:xfrm>
        </p:spPr>
        <p:txBody>
          <a:bodyPr>
            <a:normAutofit/>
          </a:bodyPr>
          <a:lstStyle/>
          <a:p>
            <a:endParaRPr lang="ru-RU" sz="3800" b="1" u="sng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14800" y="1066800"/>
            <a:ext cx="4038600" cy="4724399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1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The folk art  tradition was very important in the development of the present Sergiev Posad style.</a:t>
            </a:r>
          </a:p>
          <a:p>
            <a:pPr algn="ctr">
              <a:buNone/>
            </a:pPr>
            <a:r>
              <a:rPr lang="en-US" sz="1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In 1918,the unique Museum of Russian and Foreign Toys was opened in Sergiev Posad. The first Russian matryoshka by S.Maliutin is a part of its exbition. A 60-piece doll is considered the biggest Sergiev Posad matryoshka, made in 1967.</a:t>
            </a:r>
            <a:endParaRPr lang="ru-RU" sz="1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050" name="Picture 2" descr="http://pix.timeout.ru/30113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362200"/>
            <a:ext cx="3027317" cy="196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лекс\Desktop\1_2_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914400"/>
            <a:ext cx="7467600" cy="1143000"/>
          </a:xfrm>
        </p:spPr>
        <p:txBody>
          <a:bodyPr>
            <a:normAutofit/>
          </a:bodyPr>
          <a:lstStyle/>
          <a:p>
            <a:r>
              <a:rPr lang="en-US" sz="3800" b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Georgia" pitchFamily="18" charset="0"/>
              </a:rPr>
              <a:t>The </a:t>
            </a:r>
            <a:r>
              <a:rPr lang="en-US" sz="3800" b="1" u="sng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Georgia" pitchFamily="18" charset="0"/>
              </a:rPr>
              <a:t>Semionovo</a:t>
            </a:r>
            <a:r>
              <a:rPr lang="en-US" sz="3800" b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3800" b="1" u="sng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Georgia" pitchFamily="18" charset="0"/>
              </a:rPr>
              <a:t>matryoshka</a:t>
            </a:r>
            <a:endParaRPr lang="ru-RU" sz="3800" b="1" u="sng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14800" y="2057400"/>
            <a:ext cx="4038600" cy="3733799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19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Semionovo</a:t>
            </a:r>
            <a:r>
              <a:rPr lang="en-US" sz="1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is a large</a:t>
            </a:r>
            <a:r>
              <a:rPr lang="ru-RU" sz="1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en-US" sz="1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old center of wooden </a:t>
            </a:r>
            <a:r>
              <a:rPr lang="en-US" sz="19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handicrafts.Huge</a:t>
            </a:r>
            <a:r>
              <a:rPr lang="ru-RU" sz="1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,</a:t>
            </a:r>
            <a:r>
              <a:rPr lang="en-US" sz="1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thick forests and poor farming soil gave rise to the development of local folk crafts. Many changes occurred during the long history of crafts in </a:t>
            </a:r>
            <a:r>
              <a:rPr lang="en-US" sz="19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Semionovo</a:t>
            </a:r>
            <a:r>
              <a:rPr lang="en-US" sz="1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. </a:t>
            </a:r>
            <a:endParaRPr lang="ru-RU" sz="1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981200"/>
            <a:ext cx="3276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лекс\Desktop\1_2_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914400"/>
            <a:ext cx="7467600" cy="1143000"/>
          </a:xfrm>
        </p:spPr>
        <p:txBody>
          <a:bodyPr>
            <a:normAutofit/>
          </a:bodyPr>
          <a:lstStyle/>
          <a:p>
            <a:endParaRPr lang="ru-RU" sz="3800" b="1" u="sng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38600" y="1676400"/>
            <a:ext cx="4038600" cy="3733799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1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The </a:t>
            </a:r>
            <a:r>
              <a:rPr lang="en-US" sz="19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Semionovo</a:t>
            </a:r>
            <a:r>
              <a:rPr lang="en-US" sz="1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painters used aniline dyes and left quite a lot of unpainted space.</a:t>
            </a:r>
          </a:p>
          <a:p>
            <a:pPr algn="ctr">
              <a:buNone/>
            </a:pPr>
            <a:r>
              <a:rPr lang="en-US" sz="1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In the 80s</a:t>
            </a:r>
            <a:r>
              <a:rPr lang="ru-RU" sz="1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en-US" sz="1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the Chief Artist Sorokin created a stacking doll couple</a:t>
            </a:r>
            <a:r>
              <a:rPr lang="ru-RU" sz="1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, «</a:t>
            </a:r>
            <a:r>
              <a:rPr lang="en-US" sz="1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Russian Lad</a:t>
            </a:r>
            <a:r>
              <a:rPr lang="ru-RU" sz="1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» </a:t>
            </a:r>
            <a:r>
              <a:rPr lang="en-US" sz="1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and </a:t>
            </a:r>
            <a:r>
              <a:rPr lang="ru-RU" sz="1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«</a:t>
            </a:r>
            <a:r>
              <a:rPr lang="en-US" sz="1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Russian Beauty</a:t>
            </a:r>
            <a:r>
              <a:rPr lang="ru-RU" sz="1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»</a:t>
            </a:r>
            <a:r>
              <a:rPr lang="en-US" sz="1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. This couple was taken into space on June 29</a:t>
            </a:r>
            <a:r>
              <a:rPr lang="en-US" sz="19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th</a:t>
            </a:r>
          </a:p>
          <a:p>
            <a:pPr algn="ctr">
              <a:buNone/>
            </a:pPr>
            <a:r>
              <a:rPr lang="en-US" sz="19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</a:p>
          <a:p>
            <a:pPr algn="ctr">
              <a:buNone/>
            </a:pPr>
            <a:r>
              <a:rPr lang="en-US" sz="19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BY </a:t>
            </a:r>
            <a:r>
              <a:rPr lang="en-US" sz="1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Russian astronauts and was presented to the international crew</a:t>
            </a:r>
            <a:endParaRPr lang="en-US" sz="1900" b="1" spc="50" baseline="3000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algn="ctr">
              <a:buNone/>
            </a:pPr>
            <a:endParaRPr lang="en-US" sz="2000" b="1" spc="50" baseline="3000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algn="ctr">
              <a:buNone/>
            </a:pPr>
            <a:endParaRPr lang="en-US" sz="1900" b="1" spc="50" baseline="3000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algn="ctr">
              <a:buNone/>
            </a:pPr>
            <a:endParaRPr lang="en-US" sz="1900" b="1" spc="50" baseline="3000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algn="ctr">
              <a:buNone/>
            </a:pPr>
            <a:endParaRPr lang="en-US" sz="1900" b="1" spc="50" baseline="300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219200"/>
            <a:ext cx="304799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лекс\Desktop\1_2_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914400"/>
            <a:ext cx="7467600" cy="1143000"/>
          </a:xfrm>
        </p:spPr>
        <p:txBody>
          <a:bodyPr>
            <a:normAutofit/>
          </a:bodyPr>
          <a:lstStyle/>
          <a:p>
            <a:endParaRPr lang="ru-RU" sz="3800" b="1" u="sng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38600" y="1676400"/>
            <a:ext cx="4038600" cy="3733799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There is a legend that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Semionovo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was founded by the merchant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Semion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and a runaway monk from the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Solovky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monastery. Some crafts people made wooden toys for their children and just for fun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but in time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it became a profitable business.   </a:t>
            </a:r>
            <a:endParaRPr lang="en-US" sz="2000" b="1" spc="50" baseline="3000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algn="ctr">
              <a:buNone/>
            </a:pPr>
            <a:endParaRPr lang="en-US" sz="1900" b="1" spc="50" baseline="3000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algn="ctr">
              <a:buNone/>
            </a:pPr>
            <a:endParaRPr lang="en-US" sz="1900" b="1" spc="50" baseline="3000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algn="ctr">
              <a:buNone/>
            </a:pPr>
            <a:endParaRPr lang="en-US" sz="1900" b="1" spc="50" baseline="300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95400"/>
            <a:ext cx="3505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лекс\Desktop\1_2_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914400"/>
            <a:ext cx="7467600" cy="1143000"/>
          </a:xfrm>
        </p:spPr>
        <p:txBody>
          <a:bodyPr>
            <a:normAutofit/>
          </a:bodyPr>
          <a:lstStyle/>
          <a:p>
            <a:endParaRPr lang="ru-RU" sz="1800" b="1" u="sng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67200" y="1143001"/>
            <a:ext cx="4038600" cy="3733799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endParaRPr lang="en-US" sz="1900" b="1" spc="50" baseline="3000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algn="ctr">
              <a:buNone/>
            </a:pP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The first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matryoshka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in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Semionovo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was made by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Arsenty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Mayorov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well known for his wooden utensils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rattles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balls and apples. For almost  years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the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matryoshkas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made by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Mayorov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were the best in Nizhny Novgorod area. In 1931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a studio making souvenirs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including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matryoshkas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was established in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Semionovo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</a:p>
          <a:p>
            <a:pPr algn="ctr">
              <a:buNone/>
            </a:pPr>
            <a:endParaRPr lang="en-US" sz="2000" b="1" spc="50" baseline="3000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8288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лекс\Desktop\1_2_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066800"/>
            <a:ext cx="7086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143000" y="4800600"/>
            <a:ext cx="69317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Thank you for your attention!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лекс\Desktop\1_2_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1600200"/>
            <a:ext cx="7086600" cy="45259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Municipal general establishment</a:t>
            </a:r>
          </a:p>
          <a:p>
            <a:pPr algn="ctr">
              <a:buNone/>
            </a:pP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Secondary comprehensive school </a:t>
            </a: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6»</a:t>
            </a:r>
            <a:endParaRPr lang="en-US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i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Authors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Bragina</a:t>
            </a:r>
            <a:r>
              <a:rPr lang="en-US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Natalia</a:t>
            </a:r>
          </a:p>
          <a:p>
            <a:pPr>
              <a:buNone/>
            </a:pPr>
            <a:r>
              <a:rPr lang="en-US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Mironova</a:t>
            </a:r>
            <a:r>
              <a:rPr lang="en-US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Alina</a:t>
            </a:r>
            <a:endParaRPr lang="en-US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Tsvetkova</a:t>
            </a:r>
            <a:r>
              <a:rPr lang="en-US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Elizaveta</a:t>
            </a:r>
            <a:endParaRPr lang="en-US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Form </a:t>
            </a:r>
            <a:r>
              <a:rPr lang="en-US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727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лекс\Desktop\1_2_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914401"/>
            <a:ext cx="3657600" cy="4114799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253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Russian stacking doll, or matryoshka, as it is called in Russian, is probably the most popular Russian national souvenir. It seems that the matryoshka has come to us from ancient </a:t>
            </a:r>
            <a:r>
              <a:rPr lang="en-US" sz="2253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times,from</a:t>
            </a:r>
            <a:r>
              <a:rPr lang="en-US" sz="2253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the world of legends and fairy tales. This wooden dolls is 100 years old.</a:t>
            </a:r>
            <a:endParaRPr lang="ru-RU" sz="2253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4340" name="Picture 4" descr="http://www.friendsplace.ru/public/images/imageblock/100472-1953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143000"/>
            <a:ext cx="3733800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лекс\Desktop\1_2_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5800" y="1295400"/>
            <a:ext cx="3657600" cy="4114799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253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The matryoshka types were rather different</a:t>
            </a:r>
            <a:r>
              <a:rPr lang="ru-RU" sz="2253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:</a:t>
            </a:r>
            <a:r>
              <a:rPr lang="en-US" sz="2253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they portrayed both male and female characters. Gradually, the female character became the main type of matryoshka.</a:t>
            </a:r>
            <a:endParaRPr lang="ru-RU" sz="2253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5362" name="Picture 2" descr="http://img0.liveinternet.ru/images/attach/c/4/80/558/80558926_coco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295400"/>
            <a:ext cx="38100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лекс\Desktop\1_2_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Georgia" pitchFamily="18" charset="0"/>
              </a:rPr>
              <a:t>The Very Beginning of the Russian Matryoshka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2133600"/>
            <a:ext cx="3810000" cy="3657599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253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The first Russian matryoshka was made in 1890 in the Children’s </a:t>
            </a:r>
            <a:r>
              <a:rPr lang="en-US" sz="2253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Educationwork</a:t>
            </a:r>
            <a:r>
              <a:rPr lang="en-US" sz="2253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-shop, situated inside the </a:t>
            </a:r>
            <a:r>
              <a:rPr lang="en-US" sz="2253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Abmramtsevo</a:t>
            </a:r>
            <a:r>
              <a:rPr lang="en-US" sz="2253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was Sava </a:t>
            </a:r>
            <a:r>
              <a:rPr lang="en-US" sz="2253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Mamontov</a:t>
            </a:r>
            <a:r>
              <a:rPr lang="en-US" sz="2253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, industrialist and </a:t>
            </a:r>
            <a:r>
              <a:rPr lang="en-US" sz="2253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parton</a:t>
            </a:r>
            <a:r>
              <a:rPr lang="en-US" sz="2253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of the arts.  </a:t>
            </a:r>
            <a:endParaRPr lang="ru-RU" sz="2253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6386" name="Picture 2" descr="http://samoydelkin.ru/wp-content/uploads/2012/03/matreshki-g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209800"/>
            <a:ext cx="3476625" cy="3581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лекс\Desktop\1_2_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3800" b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Georgia" pitchFamily="18" charset="0"/>
              </a:rPr>
              <a:t>Why it is called </a:t>
            </a:r>
            <a:r>
              <a:rPr lang="ru-RU" sz="3800" b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Georgia" pitchFamily="18" charset="0"/>
              </a:rPr>
              <a:t>«</a:t>
            </a:r>
            <a:r>
              <a:rPr lang="en-US" sz="3800" b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Georgia" pitchFamily="18" charset="0"/>
              </a:rPr>
              <a:t>Matryoshka</a:t>
            </a:r>
            <a:r>
              <a:rPr lang="ru-RU" sz="3800" b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Georgia" pitchFamily="18" charset="0"/>
              </a:rPr>
              <a:t>?»</a:t>
            </a:r>
            <a:endParaRPr lang="ru-RU" sz="3800" b="1" u="sng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43400" y="2133600"/>
            <a:ext cx="3810000" cy="3657599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253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Russian wooden dolls with smaller dolls inside are called </a:t>
            </a:r>
            <a:r>
              <a:rPr lang="en-US" sz="2253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matryoshkas</a:t>
            </a:r>
            <a:r>
              <a:rPr lang="en-US" sz="2253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. In old Russia? The name </a:t>
            </a:r>
            <a:r>
              <a:rPr lang="en-US" sz="2253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Matryona</a:t>
            </a:r>
            <a:r>
              <a:rPr lang="en-US" sz="2253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or </a:t>
            </a:r>
            <a:r>
              <a:rPr lang="en-US" sz="2253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Matriosha</a:t>
            </a:r>
            <a:r>
              <a:rPr lang="en-US" sz="2253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was a very popular female name. This name had means </a:t>
            </a:r>
            <a:r>
              <a:rPr lang="ru-RU" sz="2253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«</a:t>
            </a:r>
            <a:r>
              <a:rPr lang="en-US" sz="2253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Mother</a:t>
            </a:r>
            <a:r>
              <a:rPr lang="ru-RU" sz="2253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».</a:t>
            </a:r>
            <a:endParaRPr lang="ru-RU" sz="2253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7410" name="Picture 2" descr="http://s18.postimage.org/4ibwfjp5l/4e21f97a89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981200"/>
            <a:ext cx="3657600" cy="3771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лекс\Desktop\1_2_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3800" b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Georgia" pitchFamily="18" charset="0"/>
              </a:rPr>
              <a:t>The Sergiev Posad style of Russian stacking dolls.</a:t>
            </a:r>
            <a:endParaRPr lang="ru-RU" sz="3800" b="1" u="sng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43400" y="2133600"/>
            <a:ext cx="3810000" cy="3657599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253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Sergiev Posad is the place where the first stacking dolls made by the artist Sergei </a:t>
            </a:r>
            <a:r>
              <a:rPr lang="en-US" sz="2253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Maliutin</a:t>
            </a:r>
            <a:r>
              <a:rPr lang="en-US" sz="2253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and the carver </a:t>
            </a:r>
            <a:r>
              <a:rPr lang="en-US" sz="2253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Vassiliy</a:t>
            </a:r>
            <a:r>
              <a:rPr lang="en-US" sz="2253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53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Zviozdochkin</a:t>
            </a:r>
            <a:r>
              <a:rPr lang="en-US" sz="2253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.</a:t>
            </a:r>
          </a:p>
          <a:p>
            <a:pPr algn="ctr"/>
            <a:r>
              <a:rPr lang="en-US" sz="2253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This old Russian town is located 73 km from Moscow.</a:t>
            </a:r>
            <a:endParaRPr lang="ru-RU" sz="2253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146" name="Picture 2" descr="http://lifeglobe.net/media/entry/517/00497_1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514600"/>
            <a:ext cx="3556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лекс\Desktop\1_2_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67600" cy="1143000"/>
          </a:xfrm>
        </p:spPr>
        <p:txBody>
          <a:bodyPr>
            <a:normAutofit/>
          </a:bodyPr>
          <a:lstStyle/>
          <a:p>
            <a:endParaRPr lang="ru-RU" sz="3800" b="1" u="sng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43400" y="1371600"/>
            <a:ext cx="3810000" cy="4419599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253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Arts and crafts flourished in the towns and villages surrounding the </a:t>
            </a:r>
            <a:r>
              <a:rPr lang="en-US" sz="2253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Sergius</a:t>
            </a:r>
            <a:r>
              <a:rPr lang="en-US" sz="2253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Monastery. Wooden toys, known as </a:t>
            </a:r>
            <a:r>
              <a:rPr lang="ru-RU" sz="2253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«</a:t>
            </a:r>
            <a:r>
              <a:rPr lang="en-US" sz="2253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Trinity</a:t>
            </a:r>
            <a:r>
              <a:rPr lang="ru-RU" sz="2253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»</a:t>
            </a:r>
            <a:r>
              <a:rPr lang="en-US" sz="2253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. The first toy was made by the Abbot of the </a:t>
            </a:r>
            <a:r>
              <a:rPr lang="en-US" sz="2253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Monastery,Sergios</a:t>
            </a:r>
            <a:r>
              <a:rPr lang="en-US" sz="2253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253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Radonezhsky</a:t>
            </a:r>
            <a:r>
              <a:rPr lang="en-US" sz="2253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.</a:t>
            </a:r>
            <a:endParaRPr lang="ru-RU" sz="2253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122" name="Picture 2" descr="http://www.stihi.ru/pics/2010/05/05/30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828800"/>
            <a:ext cx="3505200" cy="3145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лекс\Desktop\1_2_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67600" cy="1143000"/>
          </a:xfrm>
        </p:spPr>
        <p:txBody>
          <a:bodyPr>
            <a:normAutofit/>
          </a:bodyPr>
          <a:lstStyle/>
          <a:p>
            <a:endParaRPr lang="ru-RU" sz="3800" b="1" u="sng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14800" y="1143000"/>
            <a:ext cx="4038600" cy="4724399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Sergiev Posad was a </a:t>
            </a:r>
            <a:r>
              <a:rPr lang="en-US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colorful,truly</a:t>
            </a:r>
            <a:r>
              <a:rPr lang="en-US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Russian town.</a:t>
            </a:r>
          </a:p>
          <a:p>
            <a:pPr algn="ctr"/>
            <a:r>
              <a:rPr lang="en-US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A professional artist made the first painted Sergiev Posad matryoshka just for </a:t>
            </a:r>
            <a:r>
              <a:rPr lang="en-US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fun.That</a:t>
            </a:r>
            <a:r>
              <a:rPr lang="en-US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is why these dolls are so expressive and have  won the admiration of adults and children. In the initial period of matryoshka </a:t>
            </a:r>
            <a:r>
              <a:rPr lang="en-US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development,particular</a:t>
            </a:r>
            <a:r>
              <a:rPr lang="en-US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attention was paid to the faces of the matryoshka-</a:t>
            </a:r>
            <a:r>
              <a:rPr lang="en-US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clotes</a:t>
            </a:r>
            <a:r>
              <a:rPr lang="en-US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were not painted in detail.</a:t>
            </a:r>
            <a:endParaRPr lang="ru-RU" sz="1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098" name="Picture 2" descr="http://rusmatreshka.narod.ru/mthtml/mtimg/mt2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209800"/>
            <a:ext cx="3045378" cy="2414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лекс\Desktop\1_2_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67600" cy="1143000"/>
          </a:xfrm>
        </p:spPr>
        <p:txBody>
          <a:bodyPr>
            <a:normAutofit/>
          </a:bodyPr>
          <a:lstStyle/>
          <a:p>
            <a:endParaRPr lang="ru-RU" sz="3800" b="1" u="sng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43400" y="1066800"/>
            <a:ext cx="3810000" cy="4724399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Sometimes, matryoshka portrayed whole families with numerous children and other members of the household</a:t>
            </a:r>
          </a:p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The Sergiev Posad matryoshka consisted of  to pieces. In  1913,a 48-pieces matryoshka made by N.Bulichev was displayed at the Exbition of Toys in St.Peterburg.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074" name="Picture 2" descr="http://img0.liveinternet.ru/images/attach/c/0/52/486/52486844_mat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133600"/>
            <a:ext cx="3657600" cy="224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631</Words>
  <Application>Microsoft Office PowerPoint</Application>
  <PresentationFormat>Экран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«Matryoshka» - symbol of Russia</vt:lpstr>
      <vt:lpstr>Презентация PowerPoint</vt:lpstr>
      <vt:lpstr>Презентация PowerPoint</vt:lpstr>
      <vt:lpstr>The Very Beginning of the Russian Matryoshka</vt:lpstr>
      <vt:lpstr>Why it is called «Matryoshka?»</vt:lpstr>
      <vt:lpstr>The Sergiev Posad style of Russian stacking dolls.</vt:lpstr>
      <vt:lpstr>Презентация PowerPoint</vt:lpstr>
      <vt:lpstr>Презентация PowerPoint</vt:lpstr>
      <vt:lpstr>Презентация PowerPoint</vt:lpstr>
      <vt:lpstr>Презентация PowerPoint</vt:lpstr>
      <vt:lpstr>The Semionovo matryoshka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«Matryoshka» - symbol of Russia</dc:title>
  <dc:creator>alex</dc:creator>
  <cp:lastModifiedBy>Загороднева Галина Васильевна</cp:lastModifiedBy>
  <cp:revision>34</cp:revision>
  <dcterms:created xsi:type="dcterms:W3CDTF">2013-01-18T15:43:33Z</dcterms:created>
  <dcterms:modified xsi:type="dcterms:W3CDTF">2013-01-25T06:18:58Z</dcterms:modified>
</cp:coreProperties>
</file>